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27"/>
  </p:notesMasterIdLst>
  <p:sldIdLst>
    <p:sldId id="256" r:id="rId3"/>
    <p:sldId id="319" r:id="rId4"/>
    <p:sldId id="320" r:id="rId5"/>
    <p:sldId id="311" r:id="rId6"/>
    <p:sldId id="321" r:id="rId7"/>
    <p:sldId id="318" r:id="rId8"/>
    <p:sldId id="323" r:id="rId9"/>
    <p:sldId id="324" r:id="rId10"/>
    <p:sldId id="325" r:id="rId11"/>
    <p:sldId id="312" r:id="rId12"/>
    <p:sldId id="326" r:id="rId13"/>
    <p:sldId id="329" r:id="rId14"/>
    <p:sldId id="331" r:id="rId15"/>
    <p:sldId id="330" r:id="rId16"/>
    <p:sldId id="332" r:id="rId17"/>
    <p:sldId id="327" r:id="rId18"/>
    <p:sldId id="328" r:id="rId19"/>
    <p:sldId id="334" r:id="rId20"/>
    <p:sldId id="333" r:id="rId21"/>
    <p:sldId id="335" r:id="rId22"/>
    <p:sldId id="336" r:id="rId23"/>
    <p:sldId id="338" r:id="rId24"/>
    <p:sldId id="309" r:id="rId25"/>
    <p:sldId id="264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846467E-17F2-468B-8D77-83F66E1A5D9D}">
          <p14:sldIdLst>
            <p14:sldId id="256"/>
            <p14:sldId id="319"/>
            <p14:sldId id="320"/>
            <p14:sldId id="311"/>
            <p14:sldId id="321"/>
            <p14:sldId id="318"/>
            <p14:sldId id="323"/>
            <p14:sldId id="324"/>
            <p14:sldId id="325"/>
            <p14:sldId id="312"/>
            <p14:sldId id="326"/>
            <p14:sldId id="329"/>
            <p14:sldId id="331"/>
            <p14:sldId id="330"/>
            <p14:sldId id="332"/>
            <p14:sldId id="327"/>
            <p14:sldId id="328"/>
            <p14:sldId id="334"/>
            <p14:sldId id="333"/>
            <p14:sldId id="335"/>
            <p14:sldId id="336"/>
            <p14:sldId id="338"/>
            <p14:sldId id="309"/>
            <p14:sldId id="264"/>
          </p14:sldIdLst>
        </p14:section>
        <p14:section name="Appendix" id="{6A05AE84-07FC-4971-B48A-8235AEB223BD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F2893"/>
    <a:srgbClr val="FFC000"/>
    <a:srgbClr val="00ACB2"/>
    <a:srgbClr val="EA3293"/>
    <a:srgbClr val="213E64"/>
    <a:srgbClr val="ED7D31"/>
    <a:srgbClr val="70AD47"/>
    <a:srgbClr val="4472C4"/>
    <a:srgbClr val="122F5F"/>
    <a:srgbClr val="FFCA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9" autoAdjust="0"/>
    <p:restoredTop sz="79643" autoAdjust="0"/>
  </p:normalViewPr>
  <p:slideViewPr>
    <p:cSldViewPr snapToGrid="0">
      <p:cViewPr>
        <p:scale>
          <a:sx n="75" d="100"/>
          <a:sy n="75" d="100"/>
        </p:scale>
        <p:origin x="934" y="9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512826-6DDF-4012-BE32-DC5B26A1CB3E}" type="datetimeFigureOut">
              <a:rPr lang="en-IN" smtClean="0"/>
              <a:t>18-02-2023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2DD8FC-2264-493E-AABA-3A3321DA26A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571196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Change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2DD8FC-2264-493E-AABA-3A3321DA26AE}" type="slidenum">
              <a:rPr lang="en-IN" smtClean="0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992152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b="1" dirty="0"/>
              <a:t>1</a:t>
            </a:r>
            <a:r>
              <a:rPr lang="en-IN" b="1" baseline="30000" dirty="0"/>
              <a:t>st</a:t>
            </a:r>
            <a:r>
              <a:rPr lang="en-IN" b="1" dirty="0"/>
              <a:t> column: </a:t>
            </a:r>
          </a:p>
          <a:p>
            <a:pPr marL="228600" indent="-228600">
              <a:buAutoNum type="alphaLcPeriod"/>
            </a:pPr>
            <a:r>
              <a:rPr lang="en-IN" dirty="0"/>
              <a:t>Lot of </a:t>
            </a:r>
            <a:r>
              <a:rPr lang="en-IN" b="1" dirty="0"/>
              <a:t>glowing boards </a:t>
            </a:r>
            <a:r>
              <a:rPr lang="en-IN" dirty="0"/>
              <a:t>of all kinds but both v5 and v7 are doing pretty good job in not misclassifying them as traffic sign boards. </a:t>
            </a:r>
          </a:p>
          <a:p>
            <a:pPr marL="228600" indent="-228600">
              <a:buAutoNum type="alphaLcPeriod"/>
            </a:pPr>
            <a:r>
              <a:rPr lang="en-IN" dirty="0"/>
              <a:t>Some pedestrians are being picked up by v7 but missed with v5. </a:t>
            </a:r>
          </a:p>
          <a:p>
            <a:pPr marL="228600" indent="-228600">
              <a:buAutoNum type="alphaLcPeriod"/>
            </a:pPr>
            <a:endParaRPr lang="en-IN" dirty="0"/>
          </a:p>
          <a:p>
            <a:pPr marL="0" indent="0">
              <a:buNone/>
            </a:pPr>
            <a:r>
              <a:rPr lang="en-IN" b="1" dirty="0"/>
              <a:t>2</a:t>
            </a:r>
            <a:r>
              <a:rPr lang="en-IN" b="1" baseline="30000" dirty="0"/>
              <a:t>nd</a:t>
            </a:r>
            <a:r>
              <a:rPr lang="en-IN" b="1" dirty="0"/>
              <a:t> column:</a:t>
            </a:r>
          </a:p>
          <a:p>
            <a:pPr marL="228600" indent="-228600">
              <a:buAutoNum type="alphaLcPeriod"/>
            </a:pPr>
            <a:r>
              <a:rPr lang="en-IN" dirty="0"/>
              <a:t>There is a traffic sign mis-classified in v5 at the left. </a:t>
            </a:r>
          </a:p>
          <a:p>
            <a:pPr marL="228600" indent="-228600">
              <a:buAutoNum type="alphaLcPeriod"/>
            </a:pPr>
            <a:r>
              <a:rPr lang="en-IN" dirty="0"/>
              <a:t>There is one traffic sign detected in v7. not sure if its right. When zoomed in doesn’t look right.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2DD8FC-2264-493E-AABA-3A3321DA26AE}" type="slidenum">
              <a:rPr lang="en-IN" smtClean="0"/>
              <a:t>14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211826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lphaLcPeriod"/>
            </a:pPr>
            <a:r>
              <a:rPr lang="en-IN" dirty="0"/>
              <a:t>Completely blurred image. </a:t>
            </a:r>
          </a:p>
          <a:p>
            <a:pPr marL="228600" indent="-228600">
              <a:buAutoNum type="alphaLcPeriod"/>
            </a:pPr>
            <a:r>
              <a:rPr lang="en-IN" dirty="0"/>
              <a:t>Lot of lights must be cars missed in both.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2DD8FC-2264-493E-AABA-3A3321DA26AE}" type="slidenum">
              <a:rPr lang="en-IN" smtClean="0"/>
              <a:t>15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091123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192FFD-9C70-4FB7-9598-46F2D2B0F2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070908-8578-46EB-8BC8-45B8BD7DFB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0F6267-F906-4941-A170-8172C8A3A1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F7655-2D5E-45DD-915D-E683BA6F10D9}" type="datetimeFigureOut">
              <a:rPr lang="en-US" smtClean="0"/>
              <a:t>2/18/2023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602E80-C6FC-4CA5-8A8A-07D7690FBF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F11A24-1319-4D2C-8EB4-6DB613FD37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6D658E-E350-4154-A290-A6ACC10D51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4051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092EDA-E74F-4E91-BD7E-B3042FF0DE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E5465E2-5C45-494E-B3E3-E2BC4784FE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D090F3-20B6-4A45-BCA3-566CCBFD94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F7655-2D5E-45DD-915D-E683BA6F10D9}" type="datetimeFigureOut">
              <a:rPr lang="en-US" smtClean="0"/>
              <a:t>2/18/2023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C9B26F-A65E-40C3-BB7B-386CB4FECD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3382E4-D711-41F7-A3E4-3C4713AD5E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6D658E-E350-4154-A290-A6ACC10D51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5543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602F4F3-5C1E-4C81-AF06-FDEF5430E6C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58C6C6-463F-4FC4-873A-0C6819D1E6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1FCA8-BE21-4409-8E91-BE736C9982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F7655-2D5E-45DD-915D-E683BA6F10D9}" type="datetimeFigureOut">
              <a:rPr lang="en-US" smtClean="0"/>
              <a:t>2/18/2023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0F9171-3227-4526-80FC-8E606B289A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3137B3-4ADD-471A-8032-5DE2DAD95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6D658E-E350-4154-A290-A6ACC10D51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4010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Contents slide layou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Freeform: Shape 140">
            <a:extLst>
              <a:ext uri="{FF2B5EF4-FFF2-40B4-BE49-F238E27FC236}">
                <a16:creationId xmlns:a16="http://schemas.microsoft.com/office/drawing/2014/main" id="{E1A58DF6-EE24-4D91-8403-F5F5EE802B14}"/>
              </a:ext>
            </a:extLst>
          </p:cNvPr>
          <p:cNvSpPr/>
          <p:nvPr userDrawn="1"/>
        </p:nvSpPr>
        <p:spPr>
          <a:xfrm>
            <a:off x="0" y="-1"/>
            <a:ext cx="6210518" cy="6263593"/>
          </a:xfrm>
          <a:custGeom>
            <a:avLst/>
            <a:gdLst>
              <a:gd name="connsiteX0" fmla="*/ 0 w 6210518"/>
              <a:gd name="connsiteY0" fmla="*/ 0 h 6344514"/>
              <a:gd name="connsiteX1" fmla="*/ 6210518 w 6210518"/>
              <a:gd name="connsiteY1" fmla="*/ 0 h 6344514"/>
              <a:gd name="connsiteX2" fmla="*/ 0 w 6210518"/>
              <a:gd name="connsiteY2" fmla="*/ 6344514 h 6344514"/>
              <a:gd name="connsiteX0" fmla="*/ 0 w 6210518"/>
              <a:gd name="connsiteY0" fmla="*/ 0 h 6295961"/>
              <a:gd name="connsiteX1" fmla="*/ 6210518 w 6210518"/>
              <a:gd name="connsiteY1" fmla="*/ 0 h 6295961"/>
              <a:gd name="connsiteX2" fmla="*/ 0 w 6210518"/>
              <a:gd name="connsiteY2" fmla="*/ 6295961 h 6295961"/>
              <a:gd name="connsiteX3" fmla="*/ 0 w 6210518"/>
              <a:gd name="connsiteY3" fmla="*/ 0 h 6295961"/>
              <a:gd name="connsiteX0" fmla="*/ 0 w 6210518"/>
              <a:gd name="connsiteY0" fmla="*/ 0 h 6263593"/>
              <a:gd name="connsiteX1" fmla="*/ 6210518 w 6210518"/>
              <a:gd name="connsiteY1" fmla="*/ 0 h 6263593"/>
              <a:gd name="connsiteX2" fmla="*/ 0 w 6210518"/>
              <a:gd name="connsiteY2" fmla="*/ 6263593 h 6263593"/>
              <a:gd name="connsiteX3" fmla="*/ 0 w 6210518"/>
              <a:gd name="connsiteY3" fmla="*/ 0 h 6263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10518" h="6263593">
                <a:moveTo>
                  <a:pt x="0" y="0"/>
                </a:moveTo>
                <a:lnTo>
                  <a:pt x="6210518" y="0"/>
                </a:lnTo>
                <a:lnTo>
                  <a:pt x="0" y="62635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Picture Placeholder 135">
            <a:extLst>
              <a:ext uri="{FF2B5EF4-FFF2-40B4-BE49-F238E27FC236}">
                <a16:creationId xmlns:a16="http://schemas.microsoft.com/office/drawing/2014/main" id="{52619E89-8BE6-4882-80BE-E5B90A2E25D0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274951" y="665214"/>
            <a:ext cx="11588489" cy="3069750"/>
          </a:xfrm>
          <a:custGeom>
            <a:avLst/>
            <a:gdLst>
              <a:gd name="connsiteX0" fmla="*/ 8538295 w 11588489"/>
              <a:gd name="connsiteY0" fmla="*/ 1638313 h 3069750"/>
              <a:gd name="connsiteX1" fmla="*/ 9254015 w 11588489"/>
              <a:gd name="connsiteY1" fmla="*/ 2354032 h 3069750"/>
              <a:gd name="connsiteX2" fmla="*/ 8538297 w 11588489"/>
              <a:gd name="connsiteY2" fmla="*/ 3069750 h 3069750"/>
              <a:gd name="connsiteX3" fmla="*/ 7822577 w 11588489"/>
              <a:gd name="connsiteY3" fmla="*/ 2354032 h 3069750"/>
              <a:gd name="connsiteX4" fmla="*/ 10099736 w 11588489"/>
              <a:gd name="connsiteY4" fmla="*/ 1634131 h 3069750"/>
              <a:gd name="connsiteX5" fmla="*/ 10815454 w 11588489"/>
              <a:gd name="connsiteY5" fmla="*/ 2349850 h 3069750"/>
              <a:gd name="connsiteX6" fmla="*/ 10099737 w 11588489"/>
              <a:gd name="connsiteY6" fmla="*/ 3065568 h 3069750"/>
              <a:gd name="connsiteX7" fmla="*/ 9384018 w 11588489"/>
              <a:gd name="connsiteY7" fmla="*/ 2349849 h 3069750"/>
              <a:gd name="connsiteX8" fmla="*/ 6976855 w 11588489"/>
              <a:gd name="connsiteY8" fmla="*/ 1622938 h 3069750"/>
              <a:gd name="connsiteX9" fmla="*/ 7692574 w 11588489"/>
              <a:gd name="connsiteY9" fmla="*/ 2338658 h 3069750"/>
              <a:gd name="connsiteX10" fmla="*/ 6976856 w 11588489"/>
              <a:gd name="connsiteY10" fmla="*/ 3054377 h 3069750"/>
              <a:gd name="connsiteX11" fmla="*/ 6261136 w 11588489"/>
              <a:gd name="connsiteY11" fmla="*/ 2338657 h 3069750"/>
              <a:gd name="connsiteX12" fmla="*/ 5415414 w 11588489"/>
              <a:gd name="connsiteY12" fmla="*/ 1607564 h 3069750"/>
              <a:gd name="connsiteX13" fmla="*/ 6131134 w 11588489"/>
              <a:gd name="connsiteY13" fmla="*/ 2323284 h 3069750"/>
              <a:gd name="connsiteX14" fmla="*/ 5415415 w 11588489"/>
              <a:gd name="connsiteY14" fmla="*/ 3039002 h 3069750"/>
              <a:gd name="connsiteX15" fmla="*/ 4699696 w 11588489"/>
              <a:gd name="connsiteY15" fmla="*/ 2323283 h 3069750"/>
              <a:gd name="connsiteX16" fmla="*/ 3853976 w 11588489"/>
              <a:gd name="connsiteY16" fmla="*/ 1592191 h 3069750"/>
              <a:gd name="connsiteX17" fmla="*/ 4569692 w 11588489"/>
              <a:gd name="connsiteY17" fmla="*/ 2307910 h 3069750"/>
              <a:gd name="connsiteX18" fmla="*/ 3853976 w 11588489"/>
              <a:gd name="connsiteY18" fmla="*/ 3023628 h 3069750"/>
              <a:gd name="connsiteX19" fmla="*/ 3138256 w 11588489"/>
              <a:gd name="connsiteY19" fmla="*/ 2307910 h 3069750"/>
              <a:gd name="connsiteX20" fmla="*/ 2292535 w 11588489"/>
              <a:gd name="connsiteY20" fmla="*/ 1576817 h 3069750"/>
              <a:gd name="connsiteX21" fmla="*/ 3008253 w 11588489"/>
              <a:gd name="connsiteY21" fmla="*/ 2292536 h 3069750"/>
              <a:gd name="connsiteX22" fmla="*/ 2292536 w 11588489"/>
              <a:gd name="connsiteY22" fmla="*/ 3008255 h 3069750"/>
              <a:gd name="connsiteX23" fmla="*/ 1576817 w 11588489"/>
              <a:gd name="connsiteY23" fmla="*/ 2292535 h 3069750"/>
              <a:gd name="connsiteX24" fmla="*/ 731094 w 11588489"/>
              <a:gd name="connsiteY24" fmla="*/ 1561441 h 3069750"/>
              <a:gd name="connsiteX25" fmla="*/ 1446815 w 11588489"/>
              <a:gd name="connsiteY25" fmla="*/ 2277160 h 3069750"/>
              <a:gd name="connsiteX26" fmla="*/ 731095 w 11588489"/>
              <a:gd name="connsiteY26" fmla="*/ 2992879 h 3069750"/>
              <a:gd name="connsiteX27" fmla="*/ 15375 w 11588489"/>
              <a:gd name="connsiteY27" fmla="*/ 2277159 h 3069750"/>
              <a:gd name="connsiteX28" fmla="*/ 10872769 w 11588489"/>
              <a:gd name="connsiteY28" fmla="*/ 861096 h 3069750"/>
              <a:gd name="connsiteX29" fmla="*/ 11588489 w 11588489"/>
              <a:gd name="connsiteY29" fmla="*/ 1576815 h 3069750"/>
              <a:gd name="connsiteX30" fmla="*/ 10872770 w 11588489"/>
              <a:gd name="connsiteY30" fmla="*/ 2292534 h 3069750"/>
              <a:gd name="connsiteX31" fmla="*/ 10157052 w 11588489"/>
              <a:gd name="connsiteY31" fmla="*/ 1576814 h 3069750"/>
              <a:gd name="connsiteX32" fmla="*/ 7749888 w 11588489"/>
              <a:gd name="connsiteY32" fmla="*/ 849905 h 3069750"/>
              <a:gd name="connsiteX33" fmla="*/ 8465606 w 11588489"/>
              <a:gd name="connsiteY33" fmla="*/ 1565624 h 3069750"/>
              <a:gd name="connsiteX34" fmla="*/ 7749889 w 11588489"/>
              <a:gd name="connsiteY34" fmla="*/ 2281343 h 3069750"/>
              <a:gd name="connsiteX35" fmla="*/ 7034169 w 11588489"/>
              <a:gd name="connsiteY35" fmla="*/ 1565624 h 3069750"/>
              <a:gd name="connsiteX36" fmla="*/ 9311327 w 11588489"/>
              <a:gd name="connsiteY36" fmla="*/ 845723 h 3069750"/>
              <a:gd name="connsiteX37" fmla="*/ 10027046 w 11588489"/>
              <a:gd name="connsiteY37" fmla="*/ 1561442 h 3069750"/>
              <a:gd name="connsiteX38" fmla="*/ 9311329 w 11588489"/>
              <a:gd name="connsiteY38" fmla="*/ 2277161 h 3069750"/>
              <a:gd name="connsiteX39" fmla="*/ 8595610 w 11588489"/>
              <a:gd name="connsiteY39" fmla="*/ 1561441 h 3069750"/>
              <a:gd name="connsiteX40" fmla="*/ 6188447 w 11588489"/>
              <a:gd name="connsiteY40" fmla="*/ 834531 h 3069750"/>
              <a:gd name="connsiteX41" fmla="*/ 6904166 w 11588489"/>
              <a:gd name="connsiteY41" fmla="*/ 1550250 h 3069750"/>
              <a:gd name="connsiteX42" fmla="*/ 6188447 w 11588489"/>
              <a:gd name="connsiteY42" fmla="*/ 2265969 h 3069750"/>
              <a:gd name="connsiteX43" fmla="*/ 5472728 w 11588489"/>
              <a:gd name="connsiteY43" fmla="*/ 1550249 h 3069750"/>
              <a:gd name="connsiteX44" fmla="*/ 4627006 w 11588489"/>
              <a:gd name="connsiteY44" fmla="*/ 819156 h 3069750"/>
              <a:gd name="connsiteX45" fmla="*/ 5342726 w 11588489"/>
              <a:gd name="connsiteY45" fmla="*/ 1534875 h 3069750"/>
              <a:gd name="connsiteX46" fmla="*/ 4627008 w 11588489"/>
              <a:gd name="connsiteY46" fmla="*/ 2250595 h 3069750"/>
              <a:gd name="connsiteX47" fmla="*/ 3911289 w 11588489"/>
              <a:gd name="connsiteY47" fmla="*/ 1534875 h 3069750"/>
              <a:gd name="connsiteX48" fmla="*/ 3065568 w 11588489"/>
              <a:gd name="connsiteY48" fmla="*/ 803783 h 3069750"/>
              <a:gd name="connsiteX49" fmla="*/ 3781287 w 11588489"/>
              <a:gd name="connsiteY49" fmla="*/ 1519502 h 3069750"/>
              <a:gd name="connsiteX50" fmla="*/ 3065567 w 11588489"/>
              <a:gd name="connsiteY50" fmla="*/ 2235221 h 3069750"/>
              <a:gd name="connsiteX51" fmla="*/ 2349849 w 11588489"/>
              <a:gd name="connsiteY51" fmla="*/ 1519502 h 3069750"/>
              <a:gd name="connsiteX52" fmla="*/ 1504128 w 11588489"/>
              <a:gd name="connsiteY52" fmla="*/ 788408 h 3069750"/>
              <a:gd name="connsiteX53" fmla="*/ 2219846 w 11588489"/>
              <a:gd name="connsiteY53" fmla="*/ 1504127 h 3069750"/>
              <a:gd name="connsiteX54" fmla="*/ 1504128 w 11588489"/>
              <a:gd name="connsiteY54" fmla="*/ 2219847 h 3069750"/>
              <a:gd name="connsiteX55" fmla="*/ 788409 w 11588489"/>
              <a:gd name="connsiteY55" fmla="*/ 1504127 h 3069750"/>
              <a:gd name="connsiteX56" fmla="*/ 8522921 w 11588489"/>
              <a:gd name="connsiteY56" fmla="*/ 76872 h 3069750"/>
              <a:gd name="connsiteX57" fmla="*/ 9238640 w 11588489"/>
              <a:gd name="connsiteY57" fmla="*/ 792590 h 3069750"/>
              <a:gd name="connsiteX58" fmla="*/ 8522921 w 11588489"/>
              <a:gd name="connsiteY58" fmla="*/ 1508309 h 3069750"/>
              <a:gd name="connsiteX59" fmla="*/ 7807202 w 11588489"/>
              <a:gd name="connsiteY59" fmla="*/ 792589 h 3069750"/>
              <a:gd name="connsiteX60" fmla="*/ 10084360 w 11588489"/>
              <a:gd name="connsiteY60" fmla="*/ 72688 h 3069750"/>
              <a:gd name="connsiteX61" fmla="*/ 10800080 w 11588489"/>
              <a:gd name="connsiteY61" fmla="*/ 788407 h 3069750"/>
              <a:gd name="connsiteX62" fmla="*/ 10084362 w 11588489"/>
              <a:gd name="connsiteY62" fmla="*/ 1504125 h 3069750"/>
              <a:gd name="connsiteX63" fmla="*/ 9368642 w 11588489"/>
              <a:gd name="connsiteY63" fmla="*/ 788406 h 3069750"/>
              <a:gd name="connsiteX64" fmla="*/ 6961480 w 11588489"/>
              <a:gd name="connsiteY64" fmla="*/ 61496 h 3069750"/>
              <a:gd name="connsiteX65" fmla="*/ 7677199 w 11588489"/>
              <a:gd name="connsiteY65" fmla="*/ 777215 h 3069750"/>
              <a:gd name="connsiteX66" fmla="*/ 6961481 w 11588489"/>
              <a:gd name="connsiteY66" fmla="*/ 1492934 h 3069750"/>
              <a:gd name="connsiteX67" fmla="*/ 6245761 w 11588489"/>
              <a:gd name="connsiteY67" fmla="*/ 777215 h 3069750"/>
              <a:gd name="connsiteX68" fmla="*/ 5400039 w 11588489"/>
              <a:gd name="connsiteY68" fmla="*/ 46123 h 3069750"/>
              <a:gd name="connsiteX69" fmla="*/ 6115758 w 11588489"/>
              <a:gd name="connsiteY69" fmla="*/ 761842 h 3069750"/>
              <a:gd name="connsiteX70" fmla="*/ 5400040 w 11588489"/>
              <a:gd name="connsiteY70" fmla="*/ 1477561 h 3069750"/>
              <a:gd name="connsiteX71" fmla="*/ 4684320 w 11588489"/>
              <a:gd name="connsiteY71" fmla="*/ 761841 h 3069750"/>
              <a:gd name="connsiteX72" fmla="*/ 3838601 w 11588489"/>
              <a:gd name="connsiteY72" fmla="*/ 30748 h 3069750"/>
              <a:gd name="connsiteX73" fmla="*/ 4554317 w 11588489"/>
              <a:gd name="connsiteY73" fmla="*/ 746468 h 3069750"/>
              <a:gd name="connsiteX74" fmla="*/ 3838601 w 11588489"/>
              <a:gd name="connsiteY74" fmla="*/ 1462185 h 3069750"/>
              <a:gd name="connsiteX75" fmla="*/ 3122882 w 11588489"/>
              <a:gd name="connsiteY75" fmla="*/ 746466 h 3069750"/>
              <a:gd name="connsiteX76" fmla="*/ 2277161 w 11588489"/>
              <a:gd name="connsiteY76" fmla="*/ 15374 h 3069750"/>
              <a:gd name="connsiteX77" fmla="*/ 2992879 w 11588489"/>
              <a:gd name="connsiteY77" fmla="*/ 731094 h 3069750"/>
              <a:gd name="connsiteX78" fmla="*/ 2277161 w 11588489"/>
              <a:gd name="connsiteY78" fmla="*/ 1446812 h 3069750"/>
              <a:gd name="connsiteX79" fmla="*/ 1561440 w 11588489"/>
              <a:gd name="connsiteY79" fmla="*/ 731092 h 3069750"/>
              <a:gd name="connsiteX80" fmla="*/ 715719 w 11588489"/>
              <a:gd name="connsiteY80" fmla="*/ 0 h 3069750"/>
              <a:gd name="connsiteX81" fmla="*/ 1431439 w 11588489"/>
              <a:gd name="connsiteY81" fmla="*/ 715719 h 3069750"/>
              <a:gd name="connsiteX82" fmla="*/ 715719 w 11588489"/>
              <a:gd name="connsiteY82" fmla="*/ 1431438 h 3069750"/>
              <a:gd name="connsiteX83" fmla="*/ 0 w 11588489"/>
              <a:gd name="connsiteY83" fmla="*/ 715719 h 3069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</a:cxnLst>
            <a:rect l="l" t="t" r="r" b="b"/>
            <a:pathLst>
              <a:path w="11588489" h="3069750">
                <a:moveTo>
                  <a:pt x="8538295" y="1638313"/>
                </a:moveTo>
                <a:lnTo>
                  <a:pt x="9254015" y="2354032"/>
                </a:lnTo>
                <a:lnTo>
                  <a:pt x="8538297" y="3069750"/>
                </a:lnTo>
                <a:lnTo>
                  <a:pt x="7822577" y="2354032"/>
                </a:lnTo>
                <a:close/>
                <a:moveTo>
                  <a:pt x="10099736" y="1634131"/>
                </a:moveTo>
                <a:lnTo>
                  <a:pt x="10815454" y="2349850"/>
                </a:lnTo>
                <a:lnTo>
                  <a:pt x="10099737" y="3065568"/>
                </a:lnTo>
                <a:lnTo>
                  <a:pt x="9384018" y="2349849"/>
                </a:lnTo>
                <a:close/>
                <a:moveTo>
                  <a:pt x="6976855" y="1622938"/>
                </a:moveTo>
                <a:lnTo>
                  <a:pt x="7692574" y="2338658"/>
                </a:lnTo>
                <a:lnTo>
                  <a:pt x="6976856" y="3054377"/>
                </a:lnTo>
                <a:lnTo>
                  <a:pt x="6261136" y="2338657"/>
                </a:lnTo>
                <a:close/>
                <a:moveTo>
                  <a:pt x="5415414" y="1607564"/>
                </a:moveTo>
                <a:lnTo>
                  <a:pt x="6131134" y="2323284"/>
                </a:lnTo>
                <a:lnTo>
                  <a:pt x="5415415" y="3039002"/>
                </a:lnTo>
                <a:lnTo>
                  <a:pt x="4699696" y="2323283"/>
                </a:lnTo>
                <a:close/>
                <a:moveTo>
                  <a:pt x="3853976" y="1592191"/>
                </a:moveTo>
                <a:lnTo>
                  <a:pt x="4569692" y="2307910"/>
                </a:lnTo>
                <a:lnTo>
                  <a:pt x="3853976" y="3023628"/>
                </a:lnTo>
                <a:lnTo>
                  <a:pt x="3138256" y="2307910"/>
                </a:lnTo>
                <a:close/>
                <a:moveTo>
                  <a:pt x="2292535" y="1576817"/>
                </a:moveTo>
                <a:lnTo>
                  <a:pt x="3008253" y="2292536"/>
                </a:lnTo>
                <a:lnTo>
                  <a:pt x="2292536" y="3008255"/>
                </a:lnTo>
                <a:lnTo>
                  <a:pt x="1576817" y="2292535"/>
                </a:lnTo>
                <a:close/>
                <a:moveTo>
                  <a:pt x="731094" y="1561441"/>
                </a:moveTo>
                <a:lnTo>
                  <a:pt x="1446815" y="2277160"/>
                </a:lnTo>
                <a:lnTo>
                  <a:pt x="731095" y="2992879"/>
                </a:lnTo>
                <a:lnTo>
                  <a:pt x="15375" y="2277159"/>
                </a:lnTo>
                <a:close/>
                <a:moveTo>
                  <a:pt x="10872769" y="861096"/>
                </a:moveTo>
                <a:lnTo>
                  <a:pt x="11588489" y="1576815"/>
                </a:lnTo>
                <a:lnTo>
                  <a:pt x="10872770" y="2292534"/>
                </a:lnTo>
                <a:lnTo>
                  <a:pt x="10157052" y="1576814"/>
                </a:lnTo>
                <a:close/>
                <a:moveTo>
                  <a:pt x="7749888" y="849905"/>
                </a:moveTo>
                <a:lnTo>
                  <a:pt x="8465606" y="1565624"/>
                </a:lnTo>
                <a:lnTo>
                  <a:pt x="7749889" y="2281343"/>
                </a:lnTo>
                <a:lnTo>
                  <a:pt x="7034169" y="1565624"/>
                </a:lnTo>
                <a:close/>
                <a:moveTo>
                  <a:pt x="9311327" y="845723"/>
                </a:moveTo>
                <a:lnTo>
                  <a:pt x="10027046" y="1561442"/>
                </a:lnTo>
                <a:lnTo>
                  <a:pt x="9311329" y="2277161"/>
                </a:lnTo>
                <a:lnTo>
                  <a:pt x="8595610" y="1561441"/>
                </a:lnTo>
                <a:close/>
                <a:moveTo>
                  <a:pt x="6188447" y="834531"/>
                </a:moveTo>
                <a:lnTo>
                  <a:pt x="6904166" y="1550250"/>
                </a:lnTo>
                <a:lnTo>
                  <a:pt x="6188447" y="2265969"/>
                </a:lnTo>
                <a:lnTo>
                  <a:pt x="5472728" y="1550249"/>
                </a:lnTo>
                <a:close/>
                <a:moveTo>
                  <a:pt x="4627006" y="819156"/>
                </a:moveTo>
                <a:lnTo>
                  <a:pt x="5342726" y="1534875"/>
                </a:lnTo>
                <a:lnTo>
                  <a:pt x="4627008" y="2250595"/>
                </a:lnTo>
                <a:lnTo>
                  <a:pt x="3911289" y="1534875"/>
                </a:lnTo>
                <a:close/>
                <a:moveTo>
                  <a:pt x="3065568" y="803783"/>
                </a:moveTo>
                <a:lnTo>
                  <a:pt x="3781287" y="1519502"/>
                </a:lnTo>
                <a:lnTo>
                  <a:pt x="3065567" y="2235221"/>
                </a:lnTo>
                <a:lnTo>
                  <a:pt x="2349849" y="1519502"/>
                </a:lnTo>
                <a:close/>
                <a:moveTo>
                  <a:pt x="1504128" y="788408"/>
                </a:moveTo>
                <a:lnTo>
                  <a:pt x="2219846" y="1504127"/>
                </a:lnTo>
                <a:lnTo>
                  <a:pt x="1504128" y="2219847"/>
                </a:lnTo>
                <a:lnTo>
                  <a:pt x="788409" y="1504127"/>
                </a:lnTo>
                <a:close/>
                <a:moveTo>
                  <a:pt x="8522921" y="76872"/>
                </a:moveTo>
                <a:lnTo>
                  <a:pt x="9238640" y="792590"/>
                </a:lnTo>
                <a:lnTo>
                  <a:pt x="8522921" y="1508309"/>
                </a:lnTo>
                <a:lnTo>
                  <a:pt x="7807202" y="792589"/>
                </a:lnTo>
                <a:close/>
                <a:moveTo>
                  <a:pt x="10084360" y="72688"/>
                </a:moveTo>
                <a:lnTo>
                  <a:pt x="10800080" y="788407"/>
                </a:lnTo>
                <a:lnTo>
                  <a:pt x="10084362" y="1504125"/>
                </a:lnTo>
                <a:lnTo>
                  <a:pt x="9368642" y="788406"/>
                </a:lnTo>
                <a:close/>
                <a:moveTo>
                  <a:pt x="6961480" y="61496"/>
                </a:moveTo>
                <a:lnTo>
                  <a:pt x="7677199" y="777215"/>
                </a:lnTo>
                <a:lnTo>
                  <a:pt x="6961481" y="1492934"/>
                </a:lnTo>
                <a:lnTo>
                  <a:pt x="6245761" y="777215"/>
                </a:lnTo>
                <a:close/>
                <a:moveTo>
                  <a:pt x="5400039" y="46123"/>
                </a:moveTo>
                <a:lnTo>
                  <a:pt x="6115758" y="761842"/>
                </a:lnTo>
                <a:lnTo>
                  <a:pt x="5400040" y="1477561"/>
                </a:lnTo>
                <a:lnTo>
                  <a:pt x="4684320" y="761841"/>
                </a:lnTo>
                <a:close/>
                <a:moveTo>
                  <a:pt x="3838601" y="30748"/>
                </a:moveTo>
                <a:lnTo>
                  <a:pt x="4554317" y="746468"/>
                </a:lnTo>
                <a:lnTo>
                  <a:pt x="3838601" y="1462185"/>
                </a:lnTo>
                <a:lnTo>
                  <a:pt x="3122882" y="746466"/>
                </a:lnTo>
                <a:close/>
                <a:moveTo>
                  <a:pt x="2277161" y="15374"/>
                </a:moveTo>
                <a:lnTo>
                  <a:pt x="2992879" y="731094"/>
                </a:lnTo>
                <a:lnTo>
                  <a:pt x="2277161" y="1446812"/>
                </a:lnTo>
                <a:lnTo>
                  <a:pt x="1561440" y="731092"/>
                </a:lnTo>
                <a:close/>
                <a:moveTo>
                  <a:pt x="715719" y="0"/>
                </a:moveTo>
                <a:lnTo>
                  <a:pt x="1431439" y="715719"/>
                </a:lnTo>
                <a:lnTo>
                  <a:pt x="715719" y="1431438"/>
                </a:lnTo>
                <a:lnTo>
                  <a:pt x="0" y="71571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704268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948091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3802139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genda slide layout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4EA2BBEF-F1E9-4FA0-A60D-5234C1B11886}"/>
              </a:ext>
            </a:extLst>
          </p:cNvPr>
          <p:cNvSpPr/>
          <p:nvPr/>
        </p:nvSpPr>
        <p:spPr>
          <a:xfrm rot="19224478" flipH="1">
            <a:off x="11903107" y="6055904"/>
            <a:ext cx="577787" cy="698623"/>
          </a:xfrm>
          <a:custGeom>
            <a:avLst/>
            <a:gdLst>
              <a:gd name="connsiteX0" fmla="*/ 0 w 577787"/>
              <a:gd name="connsiteY0" fmla="*/ 0 h 698623"/>
              <a:gd name="connsiteX1" fmla="*/ 577787 w 577787"/>
              <a:gd name="connsiteY1" fmla="*/ 698623 h 698623"/>
              <a:gd name="connsiteX2" fmla="*/ 577787 w 577787"/>
              <a:gd name="connsiteY2" fmla="*/ 0 h 698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77787" h="698623">
                <a:moveTo>
                  <a:pt x="0" y="0"/>
                </a:moveTo>
                <a:lnTo>
                  <a:pt x="577787" y="698623"/>
                </a:lnTo>
                <a:lnTo>
                  <a:pt x="577787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83271123-D893-4585-8E22-2D635C1A5E3E}"/>
              </a:ext>
            </a:extLst>
          </p:cNvPr>
          <p:cNvSpPr/>
          <p:nvPr/>
        </p:nvSpPr>
        <p:spPr>
          <a:xfrm rot="19224478" flipH="1">
            <a:off x="11074618" y="5895799"/>
            <a:ext cx="1324622" cy="173562"/>
          </a:xfrm>
          <a:custGeom>
            <a:avLst/>
            <a:gdLst>
              <a:gd name="connsiteX0" fmla="*/ 0 w 1324622"/>
              <a:gd name="connsiteY0" fmla="*/ 0 h 173562"/>
              <a:gd name="connsiteX1" fmla="*/ 143542 w 1324622"/>
              <a:gd name="connsiteY1" fmla="*/ 173562 h 173562"/>
              <a:gd name="connsiteX2" fmla="*/ 1324622 w 1324622"/>
              <a:gd name="connsiteY2" fmla="*/ 173562 h 173562"/>
              <a:gd name="connsiteX3" fmla="*/ 1324622 w 1324622"/>
              <a:gd name="connsiteY3" fmla="*/ 0 h 173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24622" h="173562">
                <a:moveTo>
                  <a:pt x="0" y="0"/>
                </a:moveTo>
                <a:lnTo>
                  <a:pt x="143542" y="173562"/>
                </a:lnTo>
                <a:lnTo>
                  <a:pt x="1324622" y="173562"/>
                </a:lnTo>
                <a:lnTo>
                  <a:pt x="1324622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DCA4B96-EE54-4DC6-ACF5-01EFC561FAD8}"/>
              </a:ext>
            </a:extLst>
          </p:cNvPr>
          <p:cNvSpPr/>
          <p:nvPr/>
        </p:nvSpPr>
        <p:spPr>
          <a:xfrm rot="3062081">
            <a:off x="5074876" y="2757022"/>
            <a:ext cx="8981625" cy="900798"/>
          </a:xfrm>
          <a:custGeom>
            <a:avLst/>
            <a:gdLst>
              <a:gd name="connsiteX0" fmla="*/ 0 w 8981625"/>
              <a:gd name="connsiteY0" fmla="*/ 900798 h 900798"/>
              <a:gd name="connsiteX1" fmla="*/ 728550 w 8981625"/>
              <a:gd name="connsiteY1" fmla="*/ 0 h 900798"/>
              <a:gd name="connsiteX2" fmla="*/ 8110301 w 8981625"/>
              <a:gd name="connsiteY2" fmla="*/ 0 h 900798"/>
              <a:gd name="connsiteX3" fmla="*/ 8981625 w 8981625"/>
              <a:gd name="connsiteY3" fmla="*/ 704712 h 900798"/>
              <a:gd name="connsiteX4" fmla="*/ 8823034 w 8981625"/>
              <a:gd name="connsiteY4" fmla="*/ 900798 h 900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981625" h="900798">
                <a:moveTo>
                  <a:pt x="0" y="900798"/>
                </a:moveTo>
                <a:lnTo>
                  <a:pt x="728550" y="0"/>
                </a:lnTo>
                <a:lnTo>
                  <a:pt x="8110301" y="0"/>
                </a:lnTo>
                <a:lnTo>
                  <a:pt x="8981625" y="704712"/>
                </a:lnTo>
                <a:lnTo>
                  <a:pt x="8823034" y="900798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6799B1E3-3040-4EE2-A1DE-0C28F772E0A9}"/>
              </a:ext>
            </a:extLst>
          </p:cNvPr>
          <p:cNvSpPr/>
          <p:nvPr/>
        </p:nvSpPr>
        <p:spPr>
          <a:xfrm rot="3062081">
            <a:off x="4413203" y="3342219"/>
            <a:ext cx="8963408" cy="173562"/>
          </a:xfrm>
          <a:custGeom>
            <a:avLst/>
            <a:gdLst>
              <a:gd name="connsiteX0" fmla="*/ 0 w 8963408"/>
              <a:gd name="connsiteY0" fmla="*/ 173562 h 173562"/>
              <a:gd name="connsiteX1" fmla="*/ 140374 w 8963408"/>
              <a:gd name="connsiteY1" fmla="*/ 0 h 173562"/>
              <a:gd name="connsiteX2" fmla="*/ 8963408 w 8963408"/>
              <a:gd name="connsiteY2" fmla="*/ 0 h 173562"/>
              <a:gd name="connsiteX3" fmla="*/ 8823034 w 8963408"/>
              <a:gd name="connsiteY3" fmla="*/ 173562 h 173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963408" h="173562">
                <a:moveTo>
                  <a:pt x="0" y="173562"/>
                </a:moveTo>
                <a:lnTo>
                  <a:pt x="140374" y="0"/>
                </a:lnTo>
                <a:lnTo>
                  <a:pt x="8963408" y="0"/>
                </a:lnTo>
                <a:lnTo>
                  <a:pt x="8823034" y="17356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0839E33C-B0D2-4702-89F5-A7E4E0C09CFC}"/>
              </a:ext>
            </a:extLst>
          </p:cNvPr>
          <p:cNvSpPr/>
          <p:nvPr/>
        </p:nvSpPr>
        <p:spPr>
          <a:xfrm rot="3005986" flipH="1">
            <a:off x="6549599" y="2367551"/>
            <a:ext cx="7070489" cy="418515"/>
          </a:xfrm>
          <a:custGeom>
            <a:avLst/>
            <a:gdLst>
              <a:gd name="connsiteX0" fmla="*/ 7070489 w 7070489"/>
              <a:gd name="connsiteY0" fmla="*/ 418514 h 418515"/>
              <a:gd name="connsiteX1" fmla="*/ 6720554 w 7070489"/>
              <a:gd name="connsiteY1" fmla="*/ 0 h 418515"/>
              <a:gd name="connsiteX2" fmla="*/ 500534 w 7070489"/>
              <a:gd name="connsiteY2" fmla="*/ 0 h 418515"/>
              <a:gd name="connsiteX3" fmla="*/ 0 w 7070489"/>
              <a:gd name="connsiteY3" fmla="*/ 418515 h 418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70489" h="418515">
                <a:moveTo>
                  <a:pt x="7070489" y="418514"/>
                </a:moveTo>
                <a:lnTo>
                  <a:pt x="6720554" y="0"/>
                </a:lnTo>
                <a:lnTo>
                  <a:pt x="500534" y="0"/>
                </a:lnTo>
                <a:lnTo>
                  <a:pt x="0" y="41851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3028B2C4-E9E0-473B-9003-C64988B0A1BC}"/>
              </a:ext>
            </a:extLst>
          </p:cNvPr>
          <p:cNvSpPr/>
          <p:nvPr/>
        </p:nvSpPr>
        <p:spPr>
          <a:xfrm rot="19200000">
            <a:off x="8854924" y="5472751"/>
            <a:ext cx="4027547" cy="785553"/>
          </a:xfrm>
          <a:custGeom>
            <a:avLst/>
            <a:gdLst>
              <a:gd name="connsiteX0" fmla="*/ 99664 w 4027547"/>
              <a:gd name="connsiteY0" fmla="*/ 0 h 785553"/>
              <a:gd name="connsiteX1" fmla="*/ 72419 w 4027547"/>
              <a:gd name="connsiteY1" fmla="*/ 60767 h 785553"/>
              <a:gd name="connsiteX2" fmla="*/ 0 w 4027547"/>
              <a:gd name="connsiteY2" fmla="*/ 0 h 785553"/>
              <a:gd name="connsiteX3" fmla="*/ 539381 w 4027547"/>
              <a:gd name="connsiteY3" fmla="*/ 0 h 785553"/>
              <a:gd name="connsiteX4" fmla="*/ 391937 w 4027547"/>
              <a:gd name="connsiteY4" fmla="*/ 328875 h 785553"/>
              <a:gd name="connsiteX5" fmla="*/ 228402 w 4027547"/>
              <a:gd name="connsiteY5" fmla="*/ 191652 h 785553"/>
              <a:gd name="connsiteX6" fmla="*/ 314325 w 4027547"/>
              <a:gd name="connsiteY6" fmla="*/ 0 h 785553"/>
              <a:gd name="connsiteX7" fmla="*/ 979103 w 4027547"/>
              <a:gd name="connsiteY7" fmla="*/ 0 h 785553"/>
              <a:gd name="connsiteX8" fmla="*/ 711455 w 4027547"/>
              <a:gd name="connsiteY8" fmla="*/ 596982 h 785553"/>
              <a:gd name="connsiteX9" fmla="*/ 547920 w 4027547"/>
              <a:gd name="connsiteY9" fmla="*/ 459759 h 785553"/>
              <a:gd name="connsiteX10" fmla="*/ 754042 w 4027547"/>
              <a:gd name="connsiteY10" fmla="*/ 0 h 785553"/>
              <a:gd name="connsiteX11" fmla="*/ 1418820 w 4027547"/>
              <a:gd name="connsiteY11" fmla="*/ 0 h 785553"/>
              <a:gd name="connsiteX12" fmla="*/ 1066629 w 4027547"/>
              <a:gd name="connsiteY12" fmla="*/ 785552 h 785553"/>
              <a:gd name="connsiteX13" fmla="*/ 936184 w 4027547"/>
              <a:gd name="connsiteY13" fmla="*/ 785552 h 785553"/>
              <a:gd name="connsiteX14" fmla="*/ 867438 w 4027547"/>
              <a:gd name="connsiteY14" fmla="*/ 727867 h 785553"/>
              <a:gd name="connsiteX15" fmla="*/ 1193763 w 4027547"/>
              <a:gd name="connsiteY15" fmla="*/ 0 h 785553"/>
              <a:gd name="connsiteX16" fmla="*/ 1858539 w 4027547"/>
              <a:gd name="connsiteY16" fmla="*/ 0 h 785553"/>
              <a:gd name="connsiteX17" fmla="*/ 1506353 w 4027547"/>
              <a:gd name="connsiteY17" fmla="*/ 785552 h 785553"/>
              <a:gd name="connsiteX18" fmla="*/ 1281292 w 4027547"/>
              <a:gd name="connsiteY18" fmla="*/ 785552 h 785553"/>
              <a:gd name="connsiteX19" fmla="*/ 1633481 w 4027547"/>
              <a:gd name="connsiteY19" fmla="*/ 2 h 785553"/>
              <a:gd name="connsiteX20" fmla="*/ 2298256 w 4027547"/>
              <a:gd name="connsiteY20" fmla="*/ 0 h 785553"/>
              <a:gd name="connsiteX21" fmla="*/ 1946064 w 4027547"/>
              <a:gd name="connsiteY21" fmla="*/ 785553 h 785553"/>
              <a:gd name="connsiteX22" fmla="*/ 1721006 w 4027547"/>
              <a:gd name="connsiteY22" fmla="*/ 785552 h 785553"/>
              <a:gd name="connsiteX23" fmla="*/ 2073196 w 4027547"/>
              <a:gd name="connsiteY23" fmla="*/ 0 h 785553"/>
              <a:gd name="connsiteX24" fmla="*/ 2708393 w 4027547"/>
              <a:gd name="connsiteY24" fmla="*/ 0 h 785553"/>
              <a:gd name="connsiteX25" fmla="*/ 2356201 w 4027547"/>
              <a:gd name="connsiteY25" fmla="*/ 785552 h 785553"/>
              <a:gd name="connsiteX26" fmla="*/ 2131146 w 4027547"/>
              <a:gd name="connsiteY26" fmla="*/ 785552 h 785553"/>
              <a:gd name="connsiteX27" fmla="*/ 2483333 w 4027547"/>
              <a:gd name="connsiteY27" fmla="*/ 0 h 785553"/>
              <a:gd name="connsiteX28" fmla="*/ 3148110 w 4027547"/>
              <a:gd name="connsiteY28" fmla="*/ 0 h 785553"/>
              <a:gd name="connsiteX29" fmla="*/ 2795922 w 4027547"/>
              <a:gd name="connsiteY29" fmla="*/ 785552 h 785553"/>
              <a:gd name="connsiteX30" fmla="*/ 2570865 w 4027547"/>
              <a:gd name="connsiteY30" fmla="*/ 785552 h 785553"/>
              <a:gd name="connsiteX31" fmla="*/ 2923056 w 4027547"/>
              <a:gd name="connsiteY31" fmla="*/ 0 h 785553"/>
              <a:gd name="connsiteX32" fmla="*/ 3587828 w 4027547"/>
              <a:gd name="connsiteY32" fmla="*/ 0 h 785553"/>
              <a:gd name="connsiteX33" fmla="*/ 3235641 w 4027547"/>
              <a:gd name="connsiteY33" fmla="*/ 785552 h 785553"/>
              <a:gd name="connsiteX34" fmla="*/ 3010583 w 4027547"/>
              <a:gd name="connsiteY34" fmla="*/ 785552 h 785553"/>
              <a:gd name="connsiteX35" fmla="*/ 3362771 w 4027547"/>
              <a:gd name="connsiteY35" fmla="*/ 0 h 785553"/>
              <a:gd name="connsiteX36" fmla="*/ 4027547 w 4027547"/>
              <a:gd name="connsiteY36" fmla="*/ 0 h 785553"/>
              <a:gd name="connsiteX37" fmla="*/ 3977918 w 4027547"/>
              <a:gd name="connsiteY37" fmla="*/ 110695 h 785553"/>
              <a:gd name="connsiteX38" fmla="*/ 3494652 w 4027547"/>
              <a:gd name="connsiteY38" fmla="*/ 686629 h 785553"/>
              <a:gd name="connsiteX39" fmla="*/ 3802492 w 4027547"/>
              <a:gd name="connsiteY39" fmla="*/ 0 h 785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4027547" h="785553">
                <a:moveTo>
                  <a:pt x="99664" y="0"/>
                </a:moveTo>
                <a:lnTo>
                  <a:pt x="72419" y="60767"/>
                </a:lnTo>
                <a:lnTo>
                  <a:pt x="0" y="0"/>
                </a:lnTo>
                <a:close/>
                <a:moveTo>
                  <a:pt x="539381" y="0"/>
                </a:moveTo>
                <a:lnTo>
                  <a:pt x="391937" y="328875"/>
                </a:lnTo>
                <a:lnTo>
                  <a:pt x="228402" y="191652"/>
                </a:lnTo>
                <a:lnTo>
                  <a:pt x="314325" y="0"/>
                </a:lnTo>
                <a:close/>
                <a:moveTo>
                  <a:pt x="979103" y="0"/>
                </a:moveTo>
                <a:lnTo>
                  <a:pt x="711455" y="596982"/>
                </a:lnTo>
                <a:lnTo>
                  <a:pt x="547920" y="459759"/>
                </a:lnTo>
                <a:lnTo>
                  <a:pt x="754042" y="0"/>
                </a:lnTo>
                <a:close/>
                <a:moveTo>
                  <a:pt x="1418820" y="0"/>
                </a:moveTo>
                <a:lnTo>
                  <a:pt x="1066629" y="785552"/>
                </a:lnTo>
                <a:lnTo>
                  <a:pt x="936184" y="785552"/>
                </a:lnTo>
                <a:lnTo>
                  <a:pt x="867438" y="727867"/>
                </a:lnTo>
                <a:lnTo>
                  <a:pt x="1193763" y="0"/>
                </a:lnTo>
                <a:close/>
                <a:moveTo>
                  <a:pt x="1858539" y="0"/>
                </a:moveTo>
                <a:lnTo>
                  <a:pt x="1506353" y="785552"/>
                </a:lnTo>
                <a:lnTo>
                  <a:pt x="1281292" y="785552"/>
                </a:lnTo>
                <a:lnTo>
                  <a:pt x="1633481" y="2"/>
                </a:lnTo>
                <a:close/>
                <a:moveTo>
                  <a:pt x="2298256" y="0"/>
                </a:moveTo>
                <a:lnTo>
                  <a:pt x="1946064" y="785553"/>
                </a:lnTo>
                <a:lnTo>
                  <a:pt x="1721006" y="785552"/>
                </a:lnTo>
                <a:lnTo>
                  <a:pt x="2073196" y="0"/>
                </a:lnTo>
                <a:close/>
                <a:moveTo>
                  <a:pt x="2708393" y="0"/>
                </a:moveTo>
                <a:lnTo>
                  <a:pt x="2356201" y="785552"/>
                </a:lnTo>
                <a:lnTo>
                  <a:pt x="2131146" y="785552"/>
                </a:lnTo>
                <a:lnTo>
                  <a:pt x="2483333" y="0"/>
                </a:lnTo>
                <a:close/>
                <a:moveTo>
                  <a:pt x="3148110" y="0"/>
                </a:moveTo>
                <a:lnTo>
                  <a:pt x="2795922" y="785552"/>
                </a:lnTo>
                <a:lnTo>
                  <a:pt x="2570865" y="785552"/>
                </a:lnTo>
                <a:lnTo>
                  <a:pt x="2923056" y="0"/>
                </a:lnTo>
                <a:close/>
                <a:moveTo>
                  <a:pt x="3587828" y="0"/>
                </a:moveTo>
                <a:lnTo>
                  <a:pt x="3235641" y="785552"/>
                </a:lnTo>
                <a:lnTo>
                  <a:pt x="3010583" y="785552"/>
                </a:lnTo>
                <a:lnTo>
                  <a:pt x="3362771" y="0"/>
                </a:lnTo>
                <a:close/>
                <a:moveTo>
                  <a:pt x="4027547" y="0"/>
                </a:moveTo>
                <a:lnTo>
                  <a:pt x="3977918" y="110695"/>
                </a:lnTo>
                <a:lnTo>
                  <a:pt x="3494652" y="686629"/>
                </a:lnTo>
                <a:lnTo>
                  <a:pt x="3802492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63D6100F-5652-448D-8A03-8A05FD7B6ECC}"/>
              </a:ext>
            </a:extLst>
          </p:cNvPr>
          <p:cNvSpPr/>
          <p:nvPr/>
        </p:nvSpPr>
        <p:spPr>
          <a:xfrm rot="19437919" flipV="1">
            <a:off x="10136715" y="-749760"/>
            <a:ext cx="1678566" cy="2664986"/>
          </a:xfrm>
          <a:custGeom>
            <a:avLst/>
            <a:gdLst>
              <a:gd name="connsiteX0" fmla="*/ 0 w 1678566"/>
              <a:gd name="connsiteY0" fmla="*/ 2664986 h 2664986"/>
              <a:gd name="connsiteX1" fmla="*/ 421411 w 1678566"/>
              <a:gd name="connsiteY1" fmla="*/ 2358422 h 2664986"/>
              <a:gd name="connsiteX2" fmla="*/ 435745 w 1678566"/>
              <a:gd name="connsiteY2" fmla="*/ 419135 h 2664986"/>
              <a:gd name="connsiteX3" fmla="*/ 1678566 w 1678566"/>
              <a:gd name="connsiteY3" fmla="*/ 419135 h 2664986"/>
              <a:gd name="connsiteX4" fmla="*/ 1373659 w 1678566"/>
              <a:gd name="connsiteY4" fmla="*/ 0 h 2664986"/>
              <a:gd name="connsiteX5" fmla="*/ 27601 w 1678566"/>
              <a:gd name="connsiteY5" fmla="*/ 0 h 2664986"/>
              <a:gd name="connsiteX6" fmla="*/ 27601 w 1678566"/>
              <a:gd name="connsiteY6" fmla="*/ 2530 h 2664986"/>
              <a:gd name="connsiteX7" fmla="*/ 19679 w 1678566"/>
              <a:gd name="connsiteY7" fmla="*/ 2471 h 2664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78566" h="2664986">
                <a:moveTo>
                  <a:pt x="0" y="2664986"/>
                </a:moveTo>
                <a:lnTo>
                  <a:pt x="421411" y="2358422"/>
                </a:lnTo>
                <a:lnTo>
                  <a:pt x="435745" y="419135"/>
                </a:lnTo>
                <a:lnTo>
                  <a:pt x="1678566" y="419135"/>
                </a:lnTo>
                <a:lnTo>
                  <a:pt x="1373659" y="0"/>
                </a:lnTo>
                <a:lnTo>
                  <a:pt x="27601" y="0"/>
                </a:lnTo>
                <a:lnTo>
                  <a:pt x="27601" y="2530"/>
                </a:lnTo>
                <a:lnTo>
                  <a:pt x="19679" y="247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371CC730-3526-4223-BA11-0FEE2E9F273C}"/>
              </a:ext>
            </a:extLst>
          </p:cNvPr>
          <p:cNvSpPr/>
          <p:nvPr/>
        </p:nvSpPr>
        <p:spPr>
          <a:xfrm rot="3062081">
            <a:off x="9323371" y="1430564"/>
            <a:ext cx="659838" cy="6980425"/>
          </a:xfrm>
          <a:custGeom>
            <a:avLst/>
            <a:gdLst>
              <a:gd name="connsiteX0" fmla="*/ 51594 w 659838"/>
              <a:gd name="connsiteY0" fmla="*/ 0 h 6980425"/>
              <a:gd name="connsiteX1" fmla="*/ 659838 w 659838"/>
              <a:gd name="connsiteY1" fmla="*/ 491936 h 6980425"/>
              <a:gd name="connsiteX2" fmla="*/ 617523 w 659838"/>
              <a:gd name="connsiteY2" fmla="*/ 6216903 h 6980425"/>
              <a:gd name="connsiteX3" fmla="*/ 0 w 659838"/>
              <a:gd name="connsiteY3" fmla="*/ 6980425 h 698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9838" h="6980425">
                <a:moveTo>
                  <a:pt x="51594" y="0"/>
                </a:moveTo>
                <a:lnTo>
                  <a:pt x="659838" y="491936"/>
                </a:lnTo>
                <a:lnTo>
                  <a:pt x="617523" y="6216903"/>
                </a:lnTo>
                <a:lnTo>
                  <a:pt x="0" y="698042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3081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aam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iamond 8">
            <a:extLst>
              <a:ext uri="{FF2B5EF4-FFF2-40B4-BE49-F238E27FC236}">
                <a16:creationId xmlns:a16="http://schemas.microsoft.com/office/drawing/2014/main" id="{00C80A40-AA79-4AAD-8388-2A590CE9D178}"/>
              </a:ext>
            </a:extLst>
          </p:cNvPr>
          <p:cNvSpPr>
            <a:spLocks noChangeAspect="1"/>
          </p:cNvSpPr>
          <p:nvPr userDrawn="1"/>
        </p:nvSpPr>
        <p:spPr>
          <a:xfrm>
            <a:off x="809625" y="1562100"/>
            <a:ext cx="2468880" cy="2468880"/>
          </a:xfrm>
          <a:prstGeom prst="diamond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EF70765A-4598-4D75-8EBE-B820808F65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Our Team LAYOUT</a:t>
            </a:r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EE08AEE6-27AA-41E8-9453-E5C3EB37D2D5}"/>
              </a:ext>
            </a:extLst>
          </p:cNvPr>
          <p:cNvSpPr>
            <a:spLocks noGrp="1" noChangeAspect="1"/>
          </p:cNvSpPr>
          <p:nvPr>
            <p:ph type="pic" idx="14" hasCustomPrompt="1"/>
          </p:nvPr>
        </p:nvSpPr>
        <p:spPr>
          <a:xfrm>
            <a:off x="1096316" y="1848792"/>
            <a:ext cx="1895497" cy="18954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Diamond 4">
            <a:extLst>
              <a:ext uri="{FF2B5EF4-FFF2-40B4-BE49-F238E27FC236}">
                <a16:creationId xmlns:a16="http://schemas.microsoft.com/office/drawing/2014/main" id="{A4D7C278-0C99-47A6-8B0A-B7E96BD14343}"/>
              </a:ext>
            </a:extLst>
          </p:cNvPr>
          <p:cNvSpPr>
            <a:spLocks noChangeAspect="1"/>
          </p:cNvSpPr>
          <p:nvPr userDrawn="1"/>
        </p:nvSpPr>
        <p:spPr>
          <a:xfrm>
            <a:off x="3627120" y="3829050"/>
            <a:ext cx="2468880" cy="2468880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005A8B89-D56A-439D-852E-77BC799F34B6}"/>
              </a:ext>
            </a:extLst>
          </p:cNvPr>
          <p:cNvSpPr>
            <a:spLocks noGrp="1" noChangeAspect="1"/>
          </p:cNvSpPr>
          <p:nvPr>
            <p:ph type="pic" idx="15" hasCustomPrompt="1"/>
          </p:nvPr>
        </p:nvSpPr>
        <p:spPr>
          <a:xfrm>
            <a:off x="3913811" y="4115742"/>
            <a:ext cx="1895497" cy="18954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Diamond 6">
            <a:extLst>
              <a:ext uri="{FF2B5EF4-FFF2-40B4-BE49-F238E27FC236}">
                <a16:creationId xmlns:a16="http://schemas.microsoft.com/office/drawing/2014/main" id="{7DDAF52F-9C69-47C1-9215-F0B682DF81F2}"/>
              </a:ext>
            </a:extLst>
          </p:cNvPr>
          <p:cNvSpPr>
            <a:spLocks noChangeAspect="1"/>
          </p:cNvSpPr>
          <p:nvPr userDrawn="1"/>
        </p:nvSpPr>
        <p:spPr>
          <a:xfrm>
            <a:off x="6096001" y="1562100"/>
            <a:ext cx="2468880" cy="2468880"/>
          </a:xfrm>
          <a:prstGeom prst="diamond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DAC8403C-AF53-4191-A348-FB8032BF2E02}"/>
              </a:ext>
            </a:extLst>
          </p:cNvPr>
          <p:cNvSpPr>
            <a:spLocks noGrp="1" noChangeAspect="1"/>
          </p:cNvSpPr>
          <p:nvPr>
            <p:ph type="pic" idx="16" hasCustomPrompt="1"/>
          </p:nvPr>
        </p:nvSpPr>
        <p:spPr>
          <a:xfrm>
            <a:off x="6382692" y="1848792"/>
            <a:ext cx="1895497" cy="18954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0" name="Diamond 9">
            <a:extLst>
              <a:ext uri="{FF2B5EF4-FFF2-40B4-BE49-F238E27FC236}">
                <a16:creationId xmlns:a16="http://schemas.microsoft.com/office/drawing/2014/main" id="{5814FDF6-8A0D-4328-84A6-3F4CA5AB5BB0}"/>
              </a:ext>
            </a:extLst>
          </p:cNvPr>
          <p:cNvSpPr>
            <a:spLocks noChangeAspect="1"/>
          </p:cNvSpPr>
          <p:nvPr userDrawn="1"/>
        </p:nvSpPr>
        <p:spPr>
          <a:xfrm>
            <a:off x="8913496" y="3829050"/>
            <a:ext cx="2468880" cy="2468880"/>
          </a:xfrm>
          <a:prstGeom prst="diamond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250B6065-B79A-4B6E-A698-10B5114FD9E3}"/>
              </a:ext>
            </a:extLst>
          </p:cNvPr>
          <p:cNvSpPr>
            <a:spLocks noGrp="1" noChangeAspect="1"/>
          </p:cNvSpPr>
          <p:nvPr>
            <p:ph type="pic" idx="17" hasCustomPrompt="1"/>
          </p:nvPr>
        </p:nvSpPr>
        <p:spPr>
          <a:xfrm>
            <a:off x="9200187" y="4115742"/>
            <a:ext cx="1895497" cy="18954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0283002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8009B150-532D-45FE-A6D6-8A190897518A}"/>
              </a:ext>
            </a:extLst>
          </p:cNvPr>
          <p:cNvSpPr>
            <a:spLocks noGrp="1"/>
          </p:cNvSpPr>
          <p:nvPr userDrawn="1">
            <p:ph type="pic" idx="1" hasCustomPrompt="1"/>
          </p:nvPr>
        </p:nvSpPr>
        <p:spPr>
          <a:xfrm>
            <a:off x="1" y="0"/>
            <a:ext cx="7924800" cy="6858000"/>
          </a:xfrm>
          <a:custGeom>
            <a:avLst/>
            <a:gdLst>
              <a:gd name="connsiteX0" fmla="*/ 0 w 7865615"/>
              <a:gd name="connsiteY0" fmla="*/ 0 h 6858000"/>
              <a:gd name="connsiteX1" fmla="*/ 2246577 w 7865615"/>
              <a:gd name="connsiteY1" fmla="*/ 0 h 6858000"/>
              <a:gd name="connsiteX2" fmla="*/ 3408550 w 7865615"/>
              <a:gd name="connsiteY2" fmla="*/ 0 h 6858000"/>
              <a:gd name="connsiteX3" fmla="*/ 4510701 w 7865615"/>
              <a:gd name="connsiteY3" fmla="*/ 0 h 6858000"/>
              <a:gd name="connsiteX4" fmla="*/ 7804883 w 7865615"/>
              <a:gd name="connsiteY4" fmla="*/ 3294183 h 6858000"/>
              <a:gd name="connsiteX5" fmla="*/ 7804883 w 7865615"/>
              <a:gd name="connsiteY5" fmla="*/ 3587426 h 6858000"/>
              <a:gd name="connsiteX6" fmla="*/ 4534309 w 7865615"/>
              <a:gd name="connsiteY6" fmla="*/ 6858000 h 6858000"/>
              <a:gd name="connsiteX7" fmla="*/ 3384942 w 7865615"/>
              <a:gd name="connsiteY7" fmla="*/ 6858000 h 6858000"/>
              <a:gd name="connsiteX8" fmla="*/ 653352 w 7865615"/>
              <a:gd name="connsiteY8" fmla="*/ 6858000 h 6858000"/>
              <a:gd name="connsiteX9" fmla="*/ 0 w 7865615"/>
              <a:gd name="connsiteY9" fmla="*/ 6858000 h 6858000"/>
              <a:gd name="connsiteX0" fmla="*/ 0 w 8067438"/>
              <a:gd name="connsiteY0" fmla="*/ 0 h 6858000"/>
              <a:gd name="connsiteX1" fmla="*/ 2246577 w 8067438"/>
              <a:gd name="connsiteY1" fmla="*/ 0 h 6858000"/>
              <a:gd name="connsiteX2" fmla="*/ 3408550 w 8067438"/>
              <a:gd name="connsiteY2" fmla="*/ 0 h 6858000"/>
              <a:gd name="connsiteX3" fmla="*/ 4510701 w 8067438"/>
              <a:gd name="connsiteY3" fmla="*/ 0 h 6858000"/>
              <a:gd name="connsiteX4" fmla="*/ 7804883 w 8067438"/>
              <a:gd name="connsiteY4" fmla="*/ 3294183 h 6858000"/>
              <a:gd name="connsiteX5" fmla="*/ 7858125 w 8067438"/>
              <a:gd name="connsiteY5" fmla="*/ 3438525 h 6858000"/>
              <a:gd name="connsiteX6" fmla="*/ 7804883 w 8067438"/>
              <a:gd name="connsiteY6" fmla="*/ 3587426 h 6858000"/>
              <a:gd name="connsiteX7" fmla="*/ 4534309 w 8067438"/>
              <a:gd name="connsiteY7" fmla="*/ 6858000 h 6858000"/>
              <a:gd name="connsiteX8" fmla="*/ 3384942 w 8067438"/>
              <a:gd name="connsiteY8" fmla="*/ 6858000 h 6858000"/>
              <a:gd name="connsiteX9" fmla="*/ 653352 w 8067438"/>
              <a:gd name="connsiteY9" fmla="*/ 6858000 h 6858000"/>
              <a:gd name="connsiteX10" fmla="*/ 0 w 8067438"/>
              <a:gd name="connsiteY10" fmla="*/ 6858000 h 6858000"/>
              <a:gd name="connsiteX11" fmla="*/ 0 w 8067438"/>
              <a:gd name="connsiteY11" fmla="*/ 0 h 6858000"/>
              <a:gd name="connsiteX0" fmla="*/ 0 w 8065695"/>
              <a:gd name="connsiteY0" fmla="*/ 0 h 6858000"/>
              <a:gd name="connsiteX1" fmla="*/ 2246577 w 8065695"/>
              <a:gd name="connsiteY1" fmla="*/ 0 h 6858000"/>
              <a:gd name="connsiteX2" fmla="*/ 3408550 w 8065695"/>
              <a:gd name="connsiteY2" fmla="*/ 0 h 6858000"/>
              <a:gd name="connsiteX3" fmla="*/ 4510701 w 8065695"/>
              <a:gd name="connsiteY3" fmla="*/ 0 h 6858000"/>
              <a:gd name="connsiteX4" fmla="*/ 7858125 w 8065695"/>
              <a:gd name="connsiteY4" fmla="*/ 3438525 h 6858000"/>
              <a:gd name="connsiteX5" fmla="*/ 7804883 w 8065695"/>
              <a:gd name="connsiteY5" fmla="*/ 3587426 h 6858000"/>
              <a:gd name="connsiteX6" fmla="*/ 4534309 w 8065695"/>
              <a:gd name="connsiteY6" fmla="*/ 6858000 h 6858000"/>
              <a:gd name="connsiteX7" fmla="*/ 3384942 w 8065695"/>
              <a:gd name="connsiteY7" fmla="*/ 6858000 h 6858000"/>
              <a:gd name="connsiteX8" fmla="*/ 653352 w 8065695"/>
              <a:gd name="connsiteY8" fmla="*/ 6858000 h 6858000"/>
              <a:gd name="connsiteX9" fmla="*/ 0 w 8065695"/>
              <a:gd name="connsiteY9" fmla="*/ 6858000 h 6858000"/>
              <a:gd name="connsiteX10" fmla="*/ 0 w 8065695"/>
              <a:gd name="connsiteY10" fmla="*/ 0 h 6858000"/>
              <a:gd name="connsiteX0" fmla="*/ 0 w 7858129"/>
              <a:gd name="connsiteY0" fmla="*/ 0 h 6858000"/>
              <a:gd name="connsiteX1" fmla="*/ 2246577 w 7858129"/>
              <a:gd name="connsiteY1" fmla="*/ 0 h 6858000"/>
              <a:gd name="connsiteX2" fmla="*/ 3408550 w 7858129"/>
              <a:gd name="connsiteY2" fmla="*/ 0 h 6858000"/>
              <a:gd name="connsiteX3" fmla="*/ 4510701 w 7858129"/>
              <a:gd name="connsiteY3" fmla="*/ 0 h 6858000"/>
              <a:gd name="connsiteX4" fmla="*/ 7858125 w 7858129"/>
              <a:gd name="connsiteY4" fmla="*/ 3438525 h 6858000"/>
              <a:gd name="connsiteX5" fmla="*/ 4534309 w 7858129"/>
              <a:gd name="connsiteY5" fmla="*/ 6858000 h 6858000"/>
              <a:gd name="connsiteX6" fmla="*/ 3384942 w 7858129"/>
              <a:gd name="connsiteY6" fmla="*/ 6858000 h 6858000"/>
              <a:gd name="connsiteX7" fmla="*/ 653352 w 7858129"/>
              <a:gd name="connsiteY7" fmla="*/ 6858000 h 6858000"/>
              <a:gd name="connsiteX8" fmla="*/ 0 w 7858129"/>
              <a:gd name="connsiteY8" fmla="*/ 6858000 h 6858000"/>
              <a:gd name="connsiteX9" fmla="*/ 0 w 7858129"/>
              <a:gd name="connsiteY9" fmla="*/ 0 h 6858000"/>
              <a:gd name="connsiteX0" fmla="*/ 0 w 7858125"/>
              <a:gd name="connsiteY0" fmla="*/ 0 h 6858000"/>
              <a:gd name="connsiteX1" fmla="*/ 2246577 w 7858125"/>
              <a:gd name="connsiteY1" fmla="*/ 0 h 6858000"/>
              <a:gd name="connsiteX2" fmla="*/ 3408550 w 7858125"/>
              <a:gd name="connsiteY2" fmla="*/ 0 h 6858000"/>
              <a:gd name="connsiteX3" fmla="*/ 4510701 w 7858125"/>
              <a:gd name="connsiteY3" fmla="*/ 0 h 6858000"/>
              <a:gd name="connsiteX4" fmla="*/ 7858125 w 7858125"/>
              <a:gd name="connsiteY4" fmla="*/ 3438525 h 6858000"/>
              <a:gd name="connsiteX5" fmla="*/ 4534309 w 7858125"/>
              <a:gd name="connsiteY5" fmla="*/ 6858000 h 6858000"/>
              <a:gd name="connsiteX6" fmla="*/ 3384942 w 7858125"/>
              <a:gd name="connsiteY6" fmla="*/ 6858000 h 6858000"/>
              <a:gd name="connsiteX7" fmla="*/ 653352 w 7858125"/>
              <a:gd name="connsiteY7" fmla="*/ 6858000 h 6858000"/>
              <a:gd name="connsiteX8" fmla="*/ 0 w 7858125"/>
              <a:gd name="connsiteY8" fmla="*/ 6858000 h 6858000"/>
              <a:gd name="connsiteX9" fmla="*/ 0 w 7858125"/>
              <a:gd name="connsiteY9" fmla="*/ 0 h 6858000"/>
              <a:gd name="connsiteX0" fmla="*/ 0 w 7858125"/>
              <a:gd name="connsiteY0" fmla="*/ 0 h 6858000"/>
              <a:gd name="connsiteX1" fmla="*/ 2246577 w 7858125"/>
              <a:gd name="connsiteY1" fmla="*/ 0 h 6858000"/>
              <a:gd name="connsiteX2" fmla="*/ 3408550 w 7858125"/>
              <a:gd name="connsiteY2" fmla="*/ 0 h 6858000"/>
              <a:gd name="connsiteX3" fmla="*/ 4510701 w 7858125"/>
              <a:gd name="connsiteY3" fmla="*/ 0 h 6858000"/>
              <a:gd name="connsiteX4" fmla="*/ 7858125 w 7858125"/>
              <a:gd name="connsiteY4" fmla="*/ 3438525 h 6858000"/>
              <a:gd name="connsiteX5" fmla="*/ 4534309 w 7858125"/>
              <a:gd name="connsiteY5" fmla="*/ 6858000 h 6858000"/>
              <a:gd name="connsiteX6" fmla="*/ 3384942 w 7858125"/>
              <a:gd name="connsiteY6" fmla="*/ 6858000 h 6858000"/>
              <a:gd name="connsiteX7" fmla="*/ 653352 w 7858125"/>
              <a:gd name="connsiteY7" fmla="*/ 6858000 h 6858000"/>
              <a:gd name="connsiteX8" fmla="*/ 0 w 7858125"/>
              <a:gd name="connsiteY8" fmla="*/ 6858000 h 6858000"/>
              <a:gd name="connsiteX9" fmla="*/ 0 w 7858125"/>
              <a:gd name="connsiteY9" fmla="*/ 0 h 6858000"/>
              <a:gd name="connsiteX0" fmla="*/ 0 w 7858125"/>
              <a:gd name="connsiteY0" fmla="*/ 0 h 6858000"/>
              <a:gd name="connsiteX1" fmla="*/ 2246577 w 7858125"/>
              <a:gd name="connsiteY1" fmla="*/ 0 h 6858000"/>
              <a:gd name="connsiteX2" fmla="*/ 3408550 w 7858125"/>
              <a:gd name="connsiteY2" fmla="*/ 0 h 6858000"/>
              <a:gd name="connsiteX3" fmla="*/ 4510701 w 7858125"/>
              <a:gd name="connsiteY3" fmla="*/ 0 h 6858000"/>
              <a:gd name="connsiteX4" fmla="*/ 7858125 w 7858125"/>
              <a:gd name="connsiteY4" fmla="*/ 3438525 h 6858000"/>
              <a:gd name="connsiteX5" fmla="*/ 4534309 w 7858125"/>
              <a:gd name="connsiteY5" fmla="*/ 6858000 h 6858000"/>
              <a:gd name="connsiteX6" fmla="*/ 3384942 w 7858125"/>
              <a:gd name="connsiteY6" fmla="*/ 6858000 h 6858000"/>
              <a:gd name="connsiteX7" fmla="*/ 653352 w 7858125"/>
              <a:gd name="connsiteY7" fmla="*/ 6858000 h 6858000"/>
              <a:gd name="connsiteX8" fmla="*/ 0 w 7858125"/>
              <a:gd name="connsiteY8" fmla="*/ 6858000 h 6858000"/>
              <a:gd name="connsiteX9" fmla="*/ 0 w 7858125"/>
              <a:gd name="connsiteY9" fmla="*/ 0 h 6858000"/>
              <a:gd name="connsiteX0" fmla="*/ 0 w 7858125"/>
              <a:gd name="connsiteY0" fmla="*/ 0 h 6858000"/>
              <a:gd name="connsiteX1" fmla="*/ 2246577 w 7858125"/>
              <a:gd name="connsiteY1" fmla="*/ 0 h 6858000"/>
              <a:gd name="connsiteX2" fmla="*/ 4510701 w 7858125"/>
              <a:gd name="connsiteY2" fmla="*/ 0 h 6858000"/>
              <a:gd name="connsiteX3" fmla="*/ 7858125 w 7858125"/>
              <a:gd name="connsiteY3" fmla="*/ 3438525 h 6858000"/>
              <a:gd name="connsiteX4" fmla="*/ 4534309 w 7858125"/>
              <a:gd name="connsiteY4" fmla="*/ 6858000 h 6858000"/>
              <a:gd name="connsiteX5" fmla="*/ 3384942 w 7858125"/>
              <a:gd name="connsiteY5" fmla="*/ 6858000 h 6858000"/>
              <a:gd name="connsiteX6" fmla="*/ 653352 w 7858125"/>
              <a:gd name="connsiteY6" fmla="*/ 6858000 h 6858000"/>
              <a:gd name="connsiteX7" fmla="*/ 0 w 7858125"/>
              <a:gd name="connsiteY7" fmla="*/ 6858000 h 6858000"/>
              <a:gd name="connsiteX8" fmla="*/ 0 w 7858125"/>
              <a:gd name="connsiteY8" fmla="*/ 0 h 6858000"/>
              <a:gd name="connsiteX0" fmla="*/ 0 w 7858125"/>
              <a:gd name="connsiteY0" fmla="*/ 0 h 6858000"/>
              <a:gd name="connsiteX1" fmla="*/ 4510701 w 7858125"/>
              <a:gd name="connsiteY1" fmla="*/ 0 h 6858000"/>
              <a:gd name="connsiteX2" fmla="*/ 7858125 w 7858125"/>
              <a:gd name="connsiteY2" fmla="*/ 3438525 h 6858000"/>
              <a:gd name="connsiteX3" fmla="*/ 4534309 w 7858125"/>
              <a:gd name="connsiteY3" fmla="*/ 6858000 h 6858000"/>
              <a:gd name="connsiteX4" fmla="*/ 3384942 w 7858125"/>
              <a:gd name="connsiteY4" fmla="*/ 6858000 h 6858000"/>
              <a:gd name="connsiteX5" fmla="*/ 653352 w 7858125"/>
              <a:gd name="connsiteY5" fmla="*/ 6858000 h 6858000"/>
              <a:gd name="connsiteX6" fmla="*/ 0 w 7858125"/>
              <a:gd name="connsiteY6" fmla="*/ 6858000 h 6858000"/>
              <a:gd name="connsiteX7" fmla="*/ 0 w 7858125"/>
              <a:gd name="connsiteY7" fmla="*/ 0 h 6858000"/>
              <a:gd name="connsiteX0" fmla="*/ 0 w 7858125"/>
              <a:gd name="connsiteY0" fmla="*/ 0 h 6858000"/>
              <a:gd name="connsiteX1" fmla="*/ 4510701 w 7858125"/>
              <a:gd name="connsiteY1" fmla="*/ 0 h 6858000"/>
              <a:gd name="connsiteX2" fmla="*/ 7858125 w 7858125"/>
              <a:gd name="connsiteY2" fmla="*/ 3438525 h 6858000"/>
              <a:gd name="connsiteX3" fmla="*/ 4534309 w 7858125"/>
              <a:gd name="connsiteY3" fmla="*/ 6858000 h 6858000"/>
              <a:gd name="connsiteX4" fmla="*/ 653352 w 7858125"/>
              <a:gd name="connsiteY4" fmla="*/ 6858000 h 6858000"/>
              <a:gd name="connsiteX5" fmla="*/ 0 w 7858125"/>
              <a:gd name="connsiteY5" fmla="*/ 6858000 h 6858000"/>
              <a:gd name="connsiteX6" fmla="*/ 0 w 7858125"/>
              <a:gd name="connsiteY6" fmla="*/ 0 h 6858000"/>
              <a:gd name="connsiteX0" fmla="*/ 0 w 7858125"/>
              <a:gd name="connsiteY0" fmla="*/ 0 h 6858000"/>
              <a:gd name="connsiteX1" fmla="*/ 4510701 w 7858125"/>
              <a:gd name="connsiteY1" fmla="*/ 0 h 6858000"/>
              <a:gd name="connsiteX2" fmla="*/ 7858125 w 7858125"/>
              <a:gd name="connsiteY2" fmla="*/ 3438525 h 6858000"/>
              <a:gd name="connsiteX3" fmla="*/ 4534309 w 7858125"/>
              <a:gd name="connsiteY3" fmla="*/ 6858000 h 6858000"/>
              <a:gd name="connsiteX4" fmla="*/ 0 w 7858125"/>
              <a:gd name="connsiteY4" fmla="*/ 6858000 h 6858000"/>
              <a:gd name="connsiteX5" fmla="*/ 0 w 7858125"/>
              <a:gd name="connsiteY5" fmla="*/ 0 h 6858000"/>
              <a:gd name="connsiteX0" fmla="*/ 0 w 7924800"/>
              <a:gd name="connsiteY0" fmla="*/ 0 h 6858000"/>
              <a:gd name="connsiteX1" fmla="*/ 4510701 w 7924800"/>
              <a:gd name="connsiteY1" fmla="*/ 0 h 6858000"/>
              <a:gd name="connsiteX2" fmla="*/ 7924800 w 7924800"/>
              <a:gd name="connsiteY2" fmla="*/ 3457575 h 6858000"/>
              <a:gd name="connsiteX3" fmla="*/ 4534309 w 7924800"/>
              <a:gd name="connsiteY3" fmla="*/ 6858000 h 6858000"/>
              <a:gd name="connsiteX4" fmla="*/ 0 w 7924800"/>
              <a:gd name="connsiteY4" fmla="*/ 6858000 h 6858000"/>
              <a:gd name="connsiteX5" fmla="*/ 0 w 7924800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924800" h="6858000">
                <a:moveTo>
                  <a:pt x="0" y="0"/>
                </a:moveTo>
                <a:lnTo>
                  <a:pt x="4510701" y="0"/>
                </a:lnTo>
                <a:lnTo>
                  <a:pt x="7924800" y="3457575"/>
                </a:lnTo>
                <a:cubicBezTo>
                  <a:pt x="6490460" y="4991100"/>
                  <a:pt x="5346514" y="6040438"/>
                  <a:pt x="4534309" y="6858000"/>
                </a:cubicBez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0B3E2BDC-790D-4A9E-9558-CA4C10A1FB05}"/>
              </a:ext>
            </a:extLst>
          </p:cNvPr>
          <p:cNvSpPr>
            <a:spLocks noGrp="1"/>
          </p:cNvSpPr>
          <p:nvPr userDrawn="1">
            <p:ph type="pic" idx="11" hasCustomPrompt="1"/>
          </p:nvPr>
        </p:nvSpPr>
        <p:spPr>
          <a:xfrm>
            <a:off x="6587381" y="3577044"/>
            <a:ext cx="3100540" cy="3100540"/>
          </a:xfrm>
          <a:prstGeom prst="diamond">
            <a:avLst/>
          </a:pr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2B6F2E21-3216-4F90-A6E2-E51A550D522D}"/>
              </a:ext>
            </a:extLst>
          </p:cNvPr>
          <p:cNvSpPr>
            <a:spLocks noGrp="1"/>
          </p:cNvSpPr>
          <p:nvPr userDrawn="1">
            <p:ph type="pic" idx="12" hasCustomPrompt="1"/>
          </p:nvPr>
        </p:nvSpPr>
        <p:spPr>
          <a:xfrm>
            <a:off x="6587381" y="204021"/>
            <a:ext cx="3100540" cy="3100540"/>
          </a:xfrm>
          <a:prstGeom prst="diamond">
            <a:avLst/>
          </a:pr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9228B4EE-0DCA-498B-BE6D-C126351A4694}"/>
              </a:ext>
            </a:extLst>
          </p:cNvPr>
          <p:cNvSpPr>
            <a:spLocks noGrp="1"/>
          </p:cNvSpPr>
          <p:nvPr userDrawn="1">
            <p:ph type="pic" idx="13" hasCustomPrompt="1"/>
          </p:nvPr>
        </p:nvSpPr>
        <p:spPr>
          <a:xfrm>
            <a:off x="8315973" y="1890532"/>
            <a:ext cx="3100541" cy="3100540"/>
          </a:xfrm>
          <a:prstGeom prst="diamond">
            <a:avLst/>
          </a:pr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495292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4602016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A57F89BA-4424-4190-B93E-48930D457F23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4804231" y="1031577"/>
            <a:ext cx="6521207" cy="5391435"/>
          </a:xfrm>
          <a:custGeom>
            <a:avLst/>
            <a:gdLst>
              <a:gd name="connsiteX0" fmla="*/ 1923143 w 5498207"/>
              <a:gd name="connsiteY0" fmla="*/ 0 h 4545665"/>
              <a:gd name="connsiteX1" fmla="*/ 3371680 w 5498207"/>
              <a:gd name="connsiteY1" fmla="*/ 1448537 h 4545665"/>
              <a:gd name="connsiteX2" fmla="*/ 3393443 w 5498207"/>
              <a:gd name="connsiteY2" fmla="*/ 1454481 h 4545665"/>
              <a:gd name="connsiteX3" fmla="*/ 3442007 w 5498207"/>
              <a:gd name="connsiteY3" fmla="*/ 1444874 h 4545665"/>
              <a:gd name="connsiteX4" fmla="*/ 3468347 w 5498207"/>
              <a:gd name="connsiteY4" fmla="*/ 1420720 h 4545665"/>
              <a:gd name="connsiteX5" fmla="*/ 3474932 w 5498207"/>
              <a:gd name="connsiteY5" fmla="*/ 1376805 h 4545665"/>
              <a:gd name="connsiteX6" fmla="*/ 3474932 w 5498207"/>
              <a:gd name="connsiteY6" fmla="*/ 1348259 h 4545665"/>
              <a:gd name="connsiteX7" fmla="*/ 3516637 w 5498207"/>
              <a:gd name="connsiteY7" fmla="*/ 1332889 h 4545665"/>
              <a:gd name="connsiteX8" fmla="*/ 3549562 w 5498207"/>
              <a:gd name="connsiteY8" fmla="*/ 1365826 h 4545665"/>
              <a:gd name="connsiteX9" fmla="*/ 3569317 w 5498207"/>
              <a:gd name="connsiteY9" fmla="*/ 1383392 h 4545665"/>
              <a:gd name="connsiteX10" fmla="*/ 3591267 w 5498207"/>
              <a:gd name="connsiteY10" fmla="*/ 1368021 h 4545665"/>
              <a:gd name="connsiteX11" fmla="*/ 3608827 w 5498207"/>
              <a:gd name="connsiteY11" fmla="*/ 1310931 h 4545665"/>
              <a:gd name="connsiteX12" fmla="*/ 3621997 w 5498207"/>
              <a:gd name="connsiteY12" fmla="*/ 1293365 h 4545665"/>
              <a:gd name="connsiteX13" fmla="*/ 3643947 w 5498207"/>
              <a:gd name="connsiteY13" fmla="*/ 1295560 h 4545665"/>
              <a:gd name="connsiteX14" fmla="*/ 3668092 w 5498207"/>
              <a:gd name="connsiteY14" fmla="*/ 1317518 h 4545665"/>
              <a:gd name="connsiteX15" fmla="*/ 3703212 w 5498207"/>
              <a:gd name="connsiteY15" fmla="*/ 1348259 h 4545665"/>
              <a:gd name="connsiteX16" fmla="*/ 3758087 w 5498207"/>
              <a:gd name="connsiteY16" fmla="*/ 1315323 h 4545665"/>
              <a:gd name="connsiteX17" fmla="*/ 3793207 w 5498207"/>
              <a:gd name="connsiteY17" fmla="*/ 1256036 h 4545665"/>
              <a:gd name="connsiteX18" fmla="*/ 3819547 w 5498207"/>
              <a:gd name="connsiteY18" fmla="*/ 1247253 h 4545665"/>
              <a:gd name="connsiteX19" fmla="*/ 3843692 w 5498207"/>
              <a:gd name="connsiteY19" fmla="*/ 1321910 h 4545665"/>
              <a:gd name="connsiteX20" fmla="*/ 3839302 w 5498207"/>
              <a:gd name="connsiteY20" fmla="*/ 1328497 h 4545665"/>
              <a:gd name="connsiteX21" fmla="*/ 3883202 w 5498207"/>
              <a:gd name="connsiteY21" fmla="*/ 1341672 h 4545665"/>
              <a:gd name="connsiteX22" fmla="*/ 3920517 w 5498207"/>
              <a:gd name="connsiteY22" fmla="*/ 1324106 h 4545665"/>
              <a:gd name="connsiteX23" fmla="*/ 3927102 w 5498207"/>
              <a:gd name="connsiteY23" fmla="*/ 1317518 h 4545665"/>
              <a:gd name="connsiteX24" fmla="*/ 3999536 w 5498207"/>
              <a:gd name="connsiteY24" fmla="*/ 1313127 h 4545665"/>
              <a:gd name="connsiteX25" fmla="*/ 4041242 w 5498207"/>
              <a:gd name="connsiteY25" fmla="*/ 1308735 h 4545665"/>
              <a:gd name="connsiteX26" fmla="*/ 4065386 w 5498207"/>
              <a:gd name="connsiteY26" fmla="*/ 1251645 h 4545665"/>
              <a:gd name="connsiteX27" fmla="*/ 4102702 w 5498207"/>
              <a:gd name="connsiteY27" fmla="*/ 1135268 h 4545665"/>
              <a:gd name="connsiteX28" fmla="*/ 4135626 w 5498207"/>
              <a:gd name="connsiteY28" fmla="*/ 1084765 h 4545665"/>
              <a:gd name="connsiteX29" fmla="*/ 4192696 w 5498207"/>
              <a:gd name="connsiteY29" fmla="*/ 1071590 h 4545665"/>
              <a:gd name="connsiteX30" fmla="*/ 4170746 w 5498207"/>
              <a:gd name="connsiteY30" fmla="*/ 1146247 h 4545665"/>
              <a:gd name="connsiteX31" fmla="*/ 4148796 w 5498207"/>
              <a:gd name="connsiteY31" fmla="*/ 1234078 h 4545665"/>
              <a:gd name="connsiteX32" fmla="*/ 4124652 w 5498207"/>
              <a:gd name="connsiteY32" fmla="*/ 1319714 h 4545665"/>
              <a:gd name="connsiteX33" fmla="*/ 4179526 w 5498207"/>
              <a:gd name="connsiteY33" fmla="*/ 1383392 h 4545665"/>
              <a:gd name="connsiteX34" fmla="*/ 4192696 w 5498207"/>
              <a:gd name="connsiteY34" fmla="*/ 1374609 h 4545665"/>
              <a:gd name="connsiteX35" fmla="*/ 4199282 w 5498207"/>
              <a:gd name="connsiteY35" fmla="*/ 1359238 h 4545665"/>
              <a:gd name="connsiteX36" fmla="*/ 4243181 w 5498207"/>
              <a:gd name="connsiteY36" fmla="*/ 1341672 h 4545665"/>
              <a:gd name="connsiteX37" fmla="*/ 4267326 w 5498207"/>
              <a:gd name="connsiteY37" fmla="*/ 1376805 h 4545665"/>
              <a:gd name="connsiteX38" fmla="*/ 4267326 w 5498207"/>
              <a:gd name="connsiteY38" fmla="*/ 1394371 h 4545665"/>
              <a:gd name="connsiteX39" fmla="*/ 4333176 w 5498207"/>
              <a:gd name="connsiteY39" fmla="*/ 1480007 h 4545665"/>
              <a:gd name="connsiteX40" fmla="*/ 4363906 w 5498207"/>
              <a:gd name="connsiteY40" fmla="*/ 1477811 h 4545665"/>
              <a:gd name="connsiteX41" fmla="*/ 4456096 w 5498207"/>
              <a:gd name="connsiteY41" fmla="*/ 1455853 h 4545665"/>
              <a:gd name="connsiteX42" fmla="*/ 4475851 w 5498207"/>
              <a:gd name="connsiteY42" fmla="*/ 1464636 h 4545665"/>
              <a:gd name="connsiteX43" fmla="*/ 4499996 w 5498207"/>
              <a:gd name="connsiteY43" fmla="*/ 1495377 h 4545665"/>
              <a:gd name="connsiteX44" fmla="*/ 4526336 w 5498207"/>
              <a:gd name="connsiteY44" fmla="*/ 1499769 h 4545665"/>
              <a:gd name="connsiteX45" fmla="*/ 4535116 w 5498207"/>
              <a:gd name="connsiteY45" fmla="*/ 1490985 h 4545665"/>
              <a:gd name="connsiteX46" fmla="*/ 4554871 w 5498207"/>
              <a:gd name="connsiteY46" fmla="*/ 1490985 h 4545665"/>
              <a:gd name="connsiteX47" fmla="*/ 4550481 w 5498207"/>
              <a:gd name="connsiteY47" fmla="*/ 1510748 h 4545665"/>
              <a:gd name="connsiteX48" fmla="*/ 4504386 w 5498207"/>
              <a:gd name="connsiteY48" fmla="*/ 1565642 h 4545665"/>
              <a:gd name="connsiteX49" fmla="*/ 4510971 w 5498207"/>
              <a:gd name="connsiteY49" fmla="*/ 1585404 h 4545665"/>
              <a:gd name="connsiteX50" fmla="*/ 4543896 w 5498207"/>
              <a:gd name="connsiteY50" fmla="*/ 1581013 h 4545665"/>
              <a:gd name="connsiteX51" fmla="*/ 4579016 w 5498207"/>
              <a:gd name="connsiteY51" fmla="*/ 1585404 h 4545665"/>
              <a:gd name="connsiteX52" fmla="*/ 4592186 w 5498207"/>
              <a:gd name="connsiteY52" fmla="*/ 1635907 h 4545665"/>
              <a:gd name="connsiteX53" fmla="*/ 4576821 w 5498207"/>
              <a:gd name="connsiteY53" fmla="*/ 1642495 h 4545665"/>
              <a:gd name="connsiteX54" fmla="*/ 4583406 w 5498207"/>
              <a:gd name="connsiteY54" fmla="*/ 1677627 h 4545665"/>
              <a:gd name="connsiteX55" fmla="*/ 4658036 w 5498207"/>
              <a:gd name="connsiteY55" fmla="*/ 1769850 h 4545665"/>
              <a:gd name="connsiteX56" fmla="*/ 4723886 w 5498207"/>
              <a:gd name="connsiteY56" fmla="*/ 1785221 h 4545665"/>
              <a:gd name="connsiteX57" fmla="*/ 4772176 w 5498207"/>
              <a:gd name="connsiteY57" fmla="*/ 1804983 h 4545665"/>
              <a:gd name="connsiteX58" fmla="*/ 4763396 w 5498207"/>
              <a:gd name="connsiteY58" fmla="*/ 1835724 h 4545665"/>
              <a:gd name="connsiteX59" fmla="*/ 4723886 w 5498207"/>
              <a:gd name="connsiteY59" fmla="*/ 1914772 h 4545665"/>
              <a:gd name="connsiteX60" fmla="*/ 4765591 w 5498207"/>
              <a:gd name="connsiteY60" fmla="*/ 2026757 h 4545665"/>
              <a:gd name="connsiteX61" fmla="*/ 4785346 w 5498207"/>
              <a:gd name="connsiteY61" fmla="*/ 2031149 h 4545665"/>
              <a:gd name="connsiteX62" fmla="*/ 4840221 w 5498207"/>
              <a:gd name="connsiteY62" fmla="*/ 2026757 h 4545665"/>
              <a:gd name="connsiteX63" fmla="*/ 4873146 w 5498207"/>
              <a:gd name="connsiteY63" fmla="*/ 2088239 h 4545665"/>
              <a:gd name="connsiteX64" fmla="*/ 4835831 w 5498207"/>
              <a:gd name="connsiteY64" fmla="*/ 2156309 h 4545665"/>
              <a:gd name="connsiteX65" fmla="*/ 4816076 w 5498207"/>
              <a:gd name="connsiteY65" fmla="*/ 2158505 h 4545665"/>
              <a:gd name="connsiteX66" fmla="*/ 4798516 w 5498207"/>
              <a:gd name="connsiteY66" fmla="*/ 2167288 h 4545665"/>
              <a:gd name="connsiteX67" fmla="*/ 4780956 w 5498207"/>
              <a:gd name="connsiteY67" fmla="*/ 2193637 h 4545665"/>
              <a:gd name="connsiteX68" fmla="*/ 4787541 w 5498207"/>
              <a:gd name="connsiteY68" fmla="*/ 2224378 h 4545665"/>
              <a:gd name="connsiteX69" fmla="*/ 4833636 w 5498207"/>
              <a:gd name="connsiteY69" fmla="*/ 2323189 h 4545665"/>
              <a:gd name="connsiteX70" fmla="*/ 4855586 w 5498207"/>
              <a:gd name="connsiteY70" fmla="*/ 2331972 h 4545665"/>
              <a:gd name="connsiteX71" fmla="*/ 4873146 w 5498207"/>
              <a:gd name="connsiteY71" fmla="*/ 2345146 h 4545665"/>
              <a:gd name="connsiteX72" fmla="*/ 4807296 w 5498207"/>
              <a:gd name="connsiteY72" fmla="*/ 2384671 h 4545665"/>
              <a:gd name="connsiteX73" fmla="*/ 4776566 w 5498207"/>
              <a:gd name="connsiteY73" fmla="*/ 2424195 h 4545665"/>
              <a:gd name="connsiteX74" fmla="*/ 4776566 w 5498207"/>
              <a:gd name="connsiteY74" fmla="*/ 2428586 h 4545665"/>
              <a:gd name="connsiteX75" fmla="*/ 4816076 w 5498207"/>
              <a:gd name="connsiteY75" fmla="*/ 2472502 h 4545665"/>
              <a:gd name="connsiteX76" fmla="*/ 4864366 w 5498207"/>
              <a:gd name="connsiteY76" fmla="*/ 2516418 h 4545665"/>
              <a:gd name="connsiteX77" fmla="*/ 4864366 w 5498207"/>
              <a:gd name="connsiteY77" fmla="*/ 2538376 h 4545665"/>
              <a:gd name="connsiteX78" fmla="*/ 4846806 w 5498207"/>
              <a:gd name="connsiteY78" fmla="*/ 2542767 h 4545665"/>
              <a:gd name="connsiteX79" fmla="*/ 4778761 w 5498207"/>
              <a:gd name="connsiteY79" fmla="*/ 2560334 h 4545665"/>
              <a:gd name="connsiteX80" fmla="*/ 4767786 w 5498207"/>
              <a:gd name="connsiteY80" fmla="*/ 2571312 h 4545665"/>
              <a:gd name="connsiteX81" fmla="*/ 4726081 w 5498207"/>
              <a:gd name="connsiteY81" fmla="*/ 2637186 h 4545665"/>
              <a:gd name="connsiteX82" fmla="*/ 4706326 w 5498207"/>
              <a:gd name="connsiteY82" fmla="*/ 2663535 h 4545665"/>
              <a:gd name="connsiteX83" fmla="*/ 4699741 w 5498207"/>
              <a:gd name="connsiteY83" fmla="*/ 2700864 h 4545665"/>
              <a:gd name="connsiteX84" fmla="*/ 4748031 w 5498207"/>
              <a:gd name="connsiteY84" fmla="*/ 2744780 h 4545665"/>
              <a:gd name="connsiteX85" fmla="*/ 4813881 w 5498207"/>
              <a:gd name="connsiteY85" fmla="*/ 2766737 h 4545665"/>
              <a:gd name="connsiteX86" fmla="*/ 4875341 w 5498207"/>
              <a:gd name="connsiteY86" fmla="*/ 2757954 h 4545665"/>
              <a:gd name="connsiteX87" fmla="*/ 4903876 w 5498207"/>
              <a:gd name="connsiteY87" fmla="*/ 2740388 h 4545665"/>
              <a:gd name="connsiteX88" fmla="*/ 4952166 w 5498207"/>
              <a:gd name="connsiteY88" fmla="*/ 2689885 h 4545665"/>
              <a:gd name="connsiteX89" fmla="*/ 5033380 w 5498207"/>
              <a:gd name="connsiteY89" fmla="*/ 2604249 h 4545665"/>
              <a:gd name="connsiteX90" fmla="*/ 5138740 w 5498207"/>
              <a:gd name="connsiteY90" fmla="*/ 2562529 h 4545665"/>
              <a:gd name="connsiteX91" fmla="*/ 5224346 w 5498207"/>
              <a:gd name="connsiteY91" fmla="*/ 2514222 h 4545665"/>
              <a:gd name="connsiteX92" fmla="*/ 5230930 w 5498207"/>
              <a:gd name="connsiteY92" fmla="*/ 2507635 h 4545665"/>
              <a:gd name="connsiteX93" fmla="*/ 5318730 w 5498207"/>
              <a:gd name="connsiteY93" fmla="*/ 2470306 h 4545665"/>
              <a:gd name="connsiteX94" fmla="*/ 5428480 w 5498207"/>
              <a:gd name="connsiteY94" fmla="*/ 2448348 h 4545665"/>
              <a:gd name="connsiteX95" fmla="*/ 5489940 w 5498207"/>
              <a:gd name="connsiteY95" fmla="*/ 2479089 h 4545665"/>
              <a:gd name="connsiteX96" fmla="*/ 5496525 w 5498207"/>
              <a:gd name="connsiteY96" fmla="*/ 2490068 h 4545665"/>
              <a:gd name="connsiteX97" fmla="*/ 5485550 w 5498207"/>
              <a:gd name="connsiteY97" fmla="*/ 2566921 h 4545665"/>
              <a:gd name="connsiteX98" fmla="*/ 5435065 w 5498207"/>
              <a:gd name="connsiteY98" fmla="*/ 2613032 h 4545665"/>
              <a:gd name="connsiteX99" fmla="*/ 5388970 w 5498207"/>
              <a:gd name="connsiteY99" fmla="*/ 2617424 h 4545665"/>
              <a:gd name="connsiteX100" fmla="*/ 5329705 w 5498207"/>
              <a:gd name="connsiteY100" fmla="*/ 2615228 h 4545665"/>
              <a:gd name="connsiteX101" fmla="*/ 5316535 w 5498207"/>
              <a:gd name="connsiteY101" fmla="*/ 2624011 h 4545665"/>
              <a:gd name="connsiteX102" fmla="*/ 5263856 w 5498207"/>
              <a:gd name="connsiteY102" fmla="*/ 2650361 h 4545665"/>
              <a:gd name="connsiteX103" fmla="*/ 5215566 w 5498207"/>
              <a:gd name="connsiteY103" fmla="*/ 2670123 h 4545665"/>
              <a:gd name="connsiteX104" fmla="*/ 5105816 w 5498207"/>
              <a:gd name="connsiteY104" fmla="*/ 2700864 h 4545665"/>
              <a:gd name="connsiteX105" fmla="*/ 5000456 w 5498207"/>
              <a:gd name="connsiteY105" fmla="*/ 2744780 h 4545665"/>
              <a:gd name="connsiteX106" fmla="*/ 4934606 w 5498207"/>
              <a:gd name="connsiteY106" fmla="*/ 2795283 h 4545665"/>
              <a:gd name="connsiteX107" fmla="*/ 4903876 w 5498207"/>
              <a:gd name="connsiteY107" fmla="*/ 2815045 h 4545665"/>
              <a:gd name="connsiteX108" fmla="*/ 4778761 w 5498207"/>
              <a:gd name="connsiteY108" fmla="*/ 2887506 h 4545665"/>
              <a:gd name="connsiteX109" fmla="*/ 4710716 w 5498207"/>
              <a:gd name="connsiteY109" fmla="*/ 2911659 h 4545665"/>
              <a:gd name="connsiteX110" fmla="*/ 4684376 w 5498207"/>
              <a:gd name="connsiteY110" fmla="*/ 2902876 h 4545665"/>
              <a:gd name="connsiteX111" fmla="*/ 4660231 w 5498207"/>
              <a:gd name="connsiteY111" fmla="*/ 2900680 h 4545665"/>
              <a:gd name="connsiteX112" fmla="*/ 4644866 w 5498207"/>
              <a:gd name="connsiteY112" fmla="*/ 2922638 h 4545665"/>
              <a:gd name="connsiteX113" fmla="*/ 4658036 w 5498207"/>
              <a:gd name="connsiteY113" fmla="*/ 2940205 h 4545665"/>
              <a:gd name="connsiteX114" fmla="*/ 4675596 w 5498207"/>
              <a:gd name="connsiteY114" fmla="*/ 2946792 h 4545665"/>
              <a:gd name="connsiteX115" fmla="*/ 4706326 w 5498207"/>
              <a:gd name="connsiteY115" fmla="*/ 2968750 h 4545665"/>
              <a:gd name="connsiteX116" fmla="*/ 4745836 w 5498207"/>
              <a:gd name="connsiteY116" fmla="*/ 3008274 h 4545665"/>
              <a:gd name="connsiteX117" fmla="*/ 4914850 w 5498207"/>
              <a:gd name="connsiteY117" fmla="*/ 3069756 h 4545665"/>
              <a:gd name="connsiteX118" fmla="*/ 4952166 w 5498207"/>
              <a:gd name="connsiteY118" fmla="*/ 3082931 h 4545665"/>
              <a:gd name="connsiteX119" fmla="*/ 5002650 w 5498207"/>
              <a:gd name="connsiteY119" fmla="*/ 3076343 h 4545665"/>
              <a:gd name="connsiteX120" fmla="*/ 5031186 w 5498207"/>
              <a:gd name="connsiteY120" fmla="*/ 3071952 h 4545665"/>
              <a:gd name="connsiteX121" fmla="*/ 5061916 w 5498207"/>
              <a:gd name="connsiteY121" fmla="*/ 3080735 h 4545665"/>
              <a:gd name="connsiteX122" fmla="*/ 5075086 w 5498207"/>
              <a:gd name="connsiteY122" fmla="*/ 3096105 h 4545665"/>
              <a:gd name="connsiteX123" fmla="*/ 5018016 w 5498207"/>
              <a:gd name="connsiteY123" fmla="*/ 3212482 h 4545665"/>
              <a:gd name="connsiteX124" fmla="*/ 4956556 w 5498207"/>
              <a:gd name="connsiteY124" fmla="*/ 3212482 h 4545665"/>
              <a:gd name="connsiteX125" fmla="*/ 4906071 w 5498207"/>
              <a:gd name="connsiteY125" fmla="*/ 3177349 h 4545665"/>
              <a:gd name="connsiteX126" fmla="*/ 4851196 w 5498207"/>
              <a:gd name="connsiteY126" fmla="*/ 3166370 h 4545665"/>
              <a:gd name="connsiteX127" fmla="*/ 4794126 w 5498207"/>
              <a:gd name="connsiteY127" fmla="*/ 3137825 h 4545665"/>
              <a:gd name="connsiteX128" fmla="*/ 4761201 w 5498207"/>
              <a:gd name="connsiteY128" fmla="*/ 3085126 h 4545665"/>
              <a:gd name="connsiteX129" fmla="*/ 4708521 w 5498207"/>
              <a:gd name="connsiteY129" fmla="*/ 3060973 h 4545665"/>
              <a:gd name="connsiteX130" fmla="*/ 4693156 w 5498207"/>
              <a:gd name="connsiteY130" fmla="*/ 3058777 h 4545665"/>
              <a:gd name="connsiteX131" fmla="*/ 4620721 w 5498207"/>
              <a:gd name="connsiteY131" fmla="*/ 3065364 h 4545665"/>
              <a:gd name="connsiteX132" fmla="*/ 4565846 w 5498207"/>
              <a:gd name="connsiteY132" fmla="*/ 3065364 h 4545665"/>
              <a:gd name="connsiteX133" fmla="*/ 4524141 w 5498207"/>
              <a:gd name="connsiteY133" fmla="*/ 3039015 h 4545665"/>
              <a:gd name="connsiteX134" fmla="*/ 4502191 w 5498207"/>
              <a:gd name="connsiteY134" fmla="*/ 3034623 h 4545665"/>
              <a:gd name="connsiteX135" fmla="*/ 4486826 w 5498207"/>
              <a:gd name="connsiteY135" fmla="*/ 3023644 h 4545665"/>
              <a:gd name="connsiteX136" fmla="*/ 4447316 w 5498207"/>
              <a:gd name="connsiteY136" fmla="*/ 3017057 h 4545665"/>
              <a:gd name="connsiteX137" fmla="*/ 4407806 w 5498207"/>
              <a:gd name="connsiteY137" fmla="*/ 3076343 h 4545665"/>
              <a:gd name="connsiteX138" fmla="*/ 4372686 w 5498207"/>
              <a:gd name="connsiteY138" fmla="*/ 3087322 h 4545665"/>
              <a:gd name="connsiteX139" fmla="*/ 4366101 w 5498207"/>
              <a:gd name="connsiteY139" fmla="*/ 3085126 h 4545665"/>
              <a:gd name="connsiteX140" fmla="*/ 4335371 w 5498207"/>
              <a:gd name="connsiteY140" fmla="*/ 3065364 h 4545665"/>
              <a:gd name="connsiteX141" fmla="*/ 4302446 w 5498207"/>
              <a:gd name="connsiteY141" fmla="*/ 3085126 h 4545665"/>
              <a:gd name="connsiteX142" fmla="*/ 4273911 w 5498207"/>
              <a:gd name="connsiteY142" fmla="*/ 3113672 h 4545665"/>
              <a:gd name="connsiteX143" fmla="*/ 4210256 w 5498207"/>
              <a:gd name="connsiteY143" fmla="*/ 3140021 h 4545665"/>
              <a:gd name="connsiteX144" fmla="*/ 4194892 w 5498207"/>
              <a:gd name="connsiteY144" fmla="*/ 3137825 h 4545665"/>
              <a:gd name="connsiteX145" fmla="*/ 4089532 w 5498207"/>
              <a:gd name="connsiteY145" fmla="*/ 3201503 h 4545665"/>
              <a:gd name="connsiteX146" fmla="*/ 4023682 w 5498207"/>
              <a:gd name="connsiteY146" fmla="*/ 3247615 h 4545665"/>
              <a:gd name="connsiteX147" fmla="*/ 3938077 w 5498207"/>
              <a:gd name="connsiteY147" fmla="*/ 3289335 h 4545665"/>
              <a:gd name="connsiteX148" fmla="*/ 3924907 w 5498207"/>
              <a:gd name="connsiteY148" fmla="*/ 3302509 h 4545665"/>
              <a:gd name="connsiteX149" fmla="*/ 3907347 w 5498207"/>
              <a:gd name="connsiteY149" fmla="*/ 3357404 h 4545665"/>
              <a:gd name="connsiteX150" fmla="*/ 3900762 w 5498207"/>
              <a:gd name="connsiteY150" fmla="*/ 3368383 h 4545665"/>
              <a:gd name="connsiteX151" fmla="*/ 3821742 w 5498207"/>
              <a:gd name="connsiteY151" fmla="*/ 3447431 h 4545665"/>
              <a:gd name="connsiteX152" fmla="*/ 3810767 w 5498207"/>
              <a:gd name="connsiteY152" fmla="*/ 3456214 h 4545665"/>
              <a:gd name="connsiteX153" fmla="*/ 3703212 w 5498207"/>
              <a:gd name="connsiteY153" fmla="*/ 3506717 h 4545665"/>
              <a:gd name="connsiteX154" fmla="*/ 3604437 w 5498207"/>
              <a:gd name="connsiteY154" fmla="*/ 3581374 h 4545665"/>
              <a:gd name="connsiteX155" fmla="*/ 3560537 w 5498207"/>
              <a:gd name="connsiteY155" fmla="*/ 3625290 h 4545665"/>
              <a:gd name="connsiteX156" fmla="*/ 3560537 w 5498207"/>
              <a:gd name="connsiteY156" fmla="*/ 3640660 h 4545665"/>
              <a:gd name="connsiteX157" fmla="*/ 3564927 w 5498207"/>
              <a:gd name="connsiteY157" fmla="*/ 3647248 h 4545665"/>
              <a:gd name="connsiteX158" fmla="*/ 3545172 w 5498207"/>
              <a:gd name="connsiteY158" fmla="*/ 3717513 h 4545665"/>
              <a:gd name="connsiteX159" fmla="*/ 3494687 w 5498207"/>
              <a:gd name="connsiteY159" fmla="*/ 3748254 h 4545665"/>
              <a:gd name="connsiteX160" fmla="*/ 3529807 w 5498207"/>
              <a:gd name="connsiteY160" fmla="*/ 3757037 h 4545665"/>
              <a:gd name="connsiteX161" fmla="*/ 3562732 w 5498207"/>
              <a:gd name="connsiteY161" fmla="*/ 3754841 h 4545665"/>
              <a:gd name="connsiteX162" fmla="*/ 3573707 w 5498207"/>
              <a:gd name="connsiteY162" fmla="*/ 3761429 h 4545665"/>
              <a:gd name="connsiteX163" fmla="*/ 3617607 w 5498207"/>
              <a:gd name="connsiteY163" fmla="*/ 3785582 h 4545665"/>
              <a:gd name="connsiteX164" fmla="*/ 3698822 w 5498207"/>
              <a:gd name="connsiteY164" fmla="*/ 3851456 h 4545665"/>
              <a:gd name="connsiteX165" fmla="*/ 3711992 w 5498207"/>
              <a:gd name="connsiteY165" fmla="*/ 3912938 h 4545665"/>
              <a:gd name="connsiteX166" fmla="*/ 3670287 w 5498207"/>
              <a:gd name="connsiteY166" fmla="*/ 3978811 h 4545665"/>
              <a:gd name="connsiteX167" fmla="*/ 3668092 w 5498207"/>
              <a:gd name="connsiteY167" fmla="*/ 3994182 h 4545665"/>
              <a:gd name="connsiteX168" fmla="*/ 3679067 w 5498207"/>
              <a:gd name="connsiteY168" fmla="*/ 4068839 h 4545665"/>
              <a:gd name="connsiteX169" fmla="*/ 3624192 w 5498207"/>
              <a:gd name="connsiteY169" fmla="*/ 4169845 h 4545665"/>
              <a:gd name="connsiteX170" fmla="*/ 3571512 w 5498207"/>
              <a:gd name="connsiteY170" fmla="*/ 4193999 h 4545665"/>
              <a:gd name="connsiteX171" fmla="*/ 3463957 w 5498207"/>
              <a:gd name="connsiteY171" fmla="*/ 4178628 h 4545665"/>
              <a:gd name="connsiteX172" fmla="*/ 3389327 w 5498207"/>
              <a:gd name="connsiteY172" fmla="*/ 4055664 h 4545665"/>
              <a:gd name="connsiteX173" fmla="*/ 3389327 w 5498207"/>
              <a:gd name="connsiteY173" fmla="*/ 4038098 h 4545665"/>
              <a:gd name="connsiteX174" fmla="*/ 3378352 w 5498207"/>
              <a:gd name="connsiteY174" fmla="*/ 4005161 h 4545665"/>
              <a:gd name="connsiteX175" fmla="*/ 3349817 w 5498207"/>
              <a:gd name="connsiteY175" fmla="*/ 4000769 h 4545665"/>
              <a:gd name="connsiteX176" fmla="*/ 3242262 w 5498207"/>
              <a:gd name="connsiteY176" fmla="*/ 3991986 h 4545665"/>
              <a:gd name="connsiteX177" fmla="*/ 3224702 w 5498207"/>
              <a:gd name="connsiteY177" fmla="*/ 3996378 h 4545665"/>
              <a:gd name="connsiteX178" fmla="*/ 3237872 w 5498207"/>
              <a:gd name="connsiteY178" fmla="*/ 4009552 h 4545665"/>
              <a:gd name="connsiteX179" fmla="*/ 3248848 w 5498207"/>
              <a:gd name="connsiteY179" fmla="*/ 4027119 h 4545665"/>
              <a:gd name="connsiteX180" fmla="*/ 3308112 w 5498207"/>
              <a:gd name="connsiteY180" fmla="*/ 4018336 h 4545665"/>
              <a:gd name="connsiteX181" fmla="*/ 3319087 w 5498207"/>
              <a:gd name="connsiteY181" fmla="*/ 4031510 h 4545665"/>
              <a:gd name="connsiteX182" fmla="*/ 3310307 w 5498207"/>
              <a:gd name="connsiteY182" fmla="*/ 4046881 h 4545665"/>
              <a:gd name="connsiteX183" fmla="*/ 3237872 w 5498207"/>
              <a:gd name="connsiteY183" fmla="*/ 4046881 h 4545665"/>
              <a:gd name="connsiteX184" fmla="*/ 3213728 w 5498207"/>
              <a:gd name="connsiteY184" fmla="*/ 4060056 h 4545665"/>
              <a:gd name="connsiteX185" fmla="*/ 3253238 w 5498207"/>
              <a:gd name="connsiteY185" fmla="*/ 4141300 h 4545665"/>
              <a:gd name="connsiteX186" fmla="*/ 3325672 w 5498207"/>
              <a:gd name="connsiteY186" fmla="*/ 4187411 h 4545665"/>
              <a:gd name="connsiteX187" fmla="*/ 3347622 w 5498207"/>
              <a:gd name="connsiteY187" fmla="*/ 4189607 h 4545665"/>
              <a:gd name="connsiteX188" fmla="*/ 3362987 w 5498207"/>
              <a:gd name="connsiteY188" fmla="*/ 4196194 h 4545665"/>
              <a:gd name="connsiteX189" fmla="*/ 3380547 w 5498207"/>
              <a:gd name="connsiteY189" fmla="*/ 4204977 h 4545665"/>
              <a:gd name="connsiteX190" fmla="*/ 3358597 w 5498207"/>
              <a:gd name="connsiteY190" fmla="*/ 4220348 h 4545665"/>
              <a:gd name="connsiteX191" fmla="*/ 3343232 w 5498207"/>
              <a:gd name="connsiteY191" fmla="*/ 4213761 h 4545665"/>
              <a:gd name="connsiteX192" fmla="*/ 3231288 w 5498207"/>
              <a:gd name="connsiteY192" fmla="*/ 4154474 h 4545665"/>
              <a:gd name="connsiteX193" fmla="*/ 3215922 w 5498207"/>
              <a:gd name="connsiteY193" fmla="*/ 4147887 h 4545665"/>
              <a:gd name="connsiteX194" fmla="*/ 3169828 w 5498207"/>
              <a:gd name="connsiteY194" fmla="*/ 4176432 h 4545665"/>
              <a:gd name="connsiteX195" fmla="*/ 3169828 w 5498207"/>
              <a:gd name="connsiteY195" fmla="*/ 4207173 h 4545665"/>
              <a:gd name="connsiteX196" fmla="*/ 3169828 w 5498207"/>
              <a:gd name="connsiteY196" fmla="*/ 4240110 h 4545665"/>
              <a:gd name="connsiteX197" fmla="*/ 3112758 w 5498207"/>
              <a:gd name="connsiteY197" fmla="*/ 4240110 h 4545665"/>
              <a:gd name="connsiteX198" fmla="*/ 3068858 w 5498207"/>
              <a:gd name="connsiteY198" fmla="*/ 4284026 h 4545665"/>
              <a:gd name="connsiteX199" fmla="*/ 3031543 w 5498207"/>
              <a:gd name="connsiteY199" fmla="*/ 4319158 h 4545665"/>
              <a:gd name="connsiteX200" fmla="*/ 2994228 w 5498207"/>
              <a:gd name="connsiteY200" fmla="*/ 4321354 h 4545665"/>
              <a:gd name="connsiteX201" fmla="*/ 2930573 w 5498207"/>
              <a:gd name="connsiteY201" fmla="*/ 4334529 h 4545665"/>
              <a:gd name="connsiteX202" fmla="*/ 2923988 w 5498207"/>
              <a:gd name="connsiteY202" fmla="*/ 4345508 h 4545665"/>
              <a:gd name="connsiteX203" fmla="*/ 2915208 w 5498207"/>
              <a:gd name="connsiteY203" fmla="*/ 4417969 h 4545665"/>
              <a:gd name="connsiteX204" fmla="*/ 2902038 w 5498207"/>
              <a:gd name="connsiteY204" fmla="*/ 4439927 h 4545665"/>
              <a:gd name="connsiteX205" fmla="*/ 2891063 w 5498207"/>
              <a:gd name="connsiteY205" fmla="*/ 4435535 h 4545665"/>
              <a:gd name="connsiteX206" fmla="*/ 2888868 w 5498207"/>
              <a:gd name="connsiteY206" fmla="*/ 4382836 h 4545665"/>
              <a:gd name="connsiteX207" fmla="*/ 2873503 w 5498207"/>
              <a:gd name="connsiteY207" fmla="*/ 4363074 h 4545665"/>
              <a:gd name="connsiteX208" fmla="*/ 2842773 w 5498207"/>
              <a:gd name="connsiteY208" fmla="*/ 4376249 h 4545665"/>
              <a:gd name="connsiteX209" fmla="*/ 2823018 w 5498207"/>
              <a:gd name="connsiteY209" fmla="*/ 4396011 h 4545665"/>
              <a:gd name="connsiteX210" fmla="*/ 2820823 w 5498207"/>
              <a:gd name="connsiteY210" fmla="*/ 4356487 h 4545665"/>
              <a:gd name="connsiteX211" fmla="*/ 2812043 w 5498207"/>
              <a:gd name="connsiteY211" fmla="*/ 4336725 h 4545665"/>
              <a:gd name="connsiteX212" fmla="*/ 2792288 w 5498207"/>
              <a:gd name="connsiteY212" fmla="*/ 4343312 h 4545665"/>
              <a:gd name="connsiteX213" fmla="*/ 2783508 w 5498207"/>
              <a:gd name="connsiteY213" fmla="*/ 4398207 h 4545665"/>
              <a:gd name="connsiteX214" fmla="*/ 2765948 w 5498207"/>
              <a:gd name="connsiteY214" fmla="*/ 4510192 h 4545665"/>
              <a:gd name="connsiteX215" fmla="*/ 2765948 w 5498207"/>
              <a:gd name="connsiteY215" fmla="*/ 4529954 h 4545665"/>
              <a:gd name="connsiteX216" fmla="*/ 2757168 w 5498207"/>
              <a:gd name="connsiteY216" fmla="*/ 4545324 h 4545665"/>
              <a:gd name="connsiteX217" fmla="*/ 2741803 w 5498207"/>
              <a:gd name="connsiteY217" fmla="*/ 4532150 h 4545665"/>
              <a:gd name="connsiteX218" fmla="*/ 2739608 w 5498207"/>
              <a:gd name="connsiteY218" fmla="*/ 4516779 h 4545665"/>
              <a:gd name="connsiteX219" fmla="*/ 2750583 w 5498207"/>
              <a:gd name="connsiteY219" fmla="*/ 4475059 h 4545665"/>
              <a:gd name="connsiteX220" fmla="*/ 2754973 w 5498207"/>
              <a:gd name="connsiteY220" fmla="*/ 4437731 h 4545665"/>
              <a:gd name="connsiteX221" fmla="*/ 2757168 w 5498207"/>
              <a:gd name="connsiteY221" fmla="*/ 4413577 h 4545665"/>
              <a:gd name="connsiteX222" fmla="*/ 2759363 w 5498207"/>
              <a:gd name="connsiteY222" fmla="*/ 4360878 h 4545665"/>
              <a:gd name="connsiteX223" fmla="*/ 2737413 w 5498207"/>
              <a:gd name="connsiteY223" fmla="*/ 4301592 h 4545665"/>
              <a:gd name="connsiteX224" fmla="*/ 2713268 w 5498207"/>
              <a:gd name="connsiteY224" fmla="*/ 4341116 h 4545665"/>
              <a:gd name="connsiteX225" fmla="*/ 2695708 w 5498207"/>
              <a:gd name="connsiteY225" fmla="*/ 4439927 h 4545665"/>
              <a:gd name="connsiteX226" fmla="*/ 2678148 w 5498207"/>
              <a:gd name="connsiteY226" fmla="*/ 4497017 h 4545665"/>
              <a:gd name="connsiteX227" fmla="*/ 2658393 w 5498207"/>
              <a:gd name="connsiteY227" fmla="*/ 4501409 h 4545665"/>
              <a:gd name="connsiteX228" fmla="*/ 2654003 w 5498207"/>
              <a:gd name="connsiteY228" fmla="*/ 4488234 h 4545665"/>
              <a:gd name="connsiteX229" fmla="*/ 2678148 w 5498207"/>
              <a:gd name="connsiteY229" fmla="*/ 4389424 h 4545665"/>
              <a:gd name="connsiteX230" fmla="*/ 2686928 w 5498207"/>
              <a:gd name="connsiteY230" fmla="*/ 4356487 h 4545665"/>
              <a:gd name="connsiteX231" fmla="*/ 2673758 w 5498207"/>
              <a:gd name="connsiteY231" fmla="*/ 4301592 h 4545665"/>
              <a:gd name="connsiteX232" fmla="*/ 2671563 w 5498207"/>
              <a:gd name="connsiteY232" fmla="*/ 4242306 h 4545665"/>
              <a:gd name="connsiteX233" fmla="*/ 2671563 w 5498207"/>
              <a:gd name="connsiteY233" fmla="*/ 4196194 h 4545665"/>
              <a:gd name="connsiteX234" fmla="*/ 2645223 w 5498207"/>
              <a:gd name="connsiteY234" fmla="*/ 4141300 h 4545665"/>
              <a:gd name="connsiteX235" fmla="*/ 2616688 w 5498207"/>
              <a:gd name="connsiteY235" fmla="*/ 4132516 h 4545665"/>
              <a:gd name="connsiteX236" fmla="*/ 2583763 w 5498207"/>
              <a:gd name="connsiteY236" fmla="*/ 4121538 h 4545665"/>
              <a:gd name="connsiteX237" fmla="*/ 2533278 w 5498207"/>
              <a:gd name="connsiteY237" fmla="*/ 4108363 h 4545665"/>
              <a:gd name="connsiteX238" fmla="*/ 2441088 w 5498207"/>
              <a:gd name="connsiteY238" fmla="*/ 4125929 h 4545665"/>
              <a:gd name="connsiteX239" fmla="*/ 2401578 w 5498207"/>
              <a:gd name="connsiteY239" fmla="*/ 4114950 h 4545665"/>
              <a:gd name="connsiteX240" fmla="*/ 2300609 w 5498207"/>
              <a:gd name="connsiteY240" fmla="*/ 4018336 h 4545665"/>
              <a:gd name="connsiteX241" fmla="*/ 2234759 w 5498207"/>
              <a:gd name="connsiteY241" fmla="*/ 3904155 h 4545665"/>
              <a:gd name="connsiteX242" fmla="*/ 2190859 w 5498207"/>
              <a:gd name="connsiteY242" fmla="*/ 3822911 h 4545665"/>
              <a:gd name="connsiteX243" fmla="*/ 2118424 w 5498207"/>
              <a:gd name="connsiteY243" fmla="*/ 3761429 h 4545665"/>
              <a:gd name="connsiteX244" fmla="*/ 2083304 w 5498207"/>
              <a:gd name="connsiteY244" fmla="*/ 3772408 h 4545665"/>
              <a:gd name="connsiteX245" fmla="*/ 2063549 w 5498207"/>
              <a:gd name="connsiteY245" fmla="*/ 3789974 h 4545665"/>
              <a:gd name="connsiteX246" fmla="*/ 2021844 w 5498207"/>
              <a:gd name="connsiteY246" fmla="*/ 3781191 h 4545665"/>
              <a:gd name="connsiteX247" fmla="*/ 2008717 w 5498207"/>
              <a:gd name="connsiteY247" fmla="*/ 3760713 h 4545665"/>
              <a:gd name="connsiteX248" fmla="*/ 1923143 w 5498207"/>
              <a:gd name="connsiteY248" fmla="*/ 3846286 h 4545665"/>
              <a:gd name="connsiteX249" fmla="*/ 1859631 w 5498207"/>
              <a:gd name="connsiteY249" fmla="*/ 3782774 h 4545665"/>
              <a:gd name="connsiteX250" fmla="*/ 1853652 w 5498207"/>
              <a:gd name="connsiteY250" fmla="*/ 3782563 h 4545665"/>
              <a:gd name="connsiteX251" fmla="*/ 1835269 w 5498207"/>
              <a:gd name="connsiteY251" fmla="*/ 3796561 h 4545665"/>
              <a:gd name="connsiteX252" fmla="*/ 1791369 w 5498207"/>
              <a:gd name="connsiteY252" fmla="*/ 3849260 h 4545665"/>
              <a:gd name="connsiteX253" fmla="*/ 1760639 w 5498207"/>
              <a:gd name="connsiteY253" fmla="*/ 3869022 h 4545665"/>
              <a:gd name="connsiteX254" fmla="*/ 1738689 w 5498207"/>
              <a:gd name="connsiteY254" fmla="*/ 3904155 h 4545665"/>
              <a:gd name="connsiteX255" fmla="*/ 1732104 w 5498207"/>
              <a:gd name="connsiteY255" fmla="*/ 3945875 h 4545665"/>
              <a:gd name="connsiteX256" fmla="*/ 1740884 w 5498207"/>
              <a:gd name="connsiteY256" fmla="*/ 3967833 h 4545665"/>
              <a:gd name="connsiteX257" fmla="*/ 1756249 w 5498207"/>
              <a:gd name="connsiteY257" fmla="*/ 4024923 h 4545665"/>
              <a:gd name="connsiteX258" fmla="*/ 1723324 w 5498207"/>
              <a:gd name="connsiteY258" fmla="*/ 3987595 h 4545665"/>
              <a:gd name="connsiteX259" fmla="*/ 1701374 w 5498207"/>
              <a:gd name="connsiteY259" fmla="*/ 3965637 h 4545665"/>
              <a:gd name="connsiteX260" fmla="*/ 1688204 w 5498207"/>
              <a:gd name="connsiteY260" fmla="*/ 3963441 h 4545665"/>
              <a:gd name="connsiteX261" fmla="*/ 1644304 w 5498207"/>
              <a:gd name="connsiteY261" fmla="*/ 3923917 h 4545665"/>
              <a:gd name="connsiteX262" fmla="*/ 1593819 w 5498207"/>
              <a:gd name="connsiteY262" fmla="*/ 3906350 h 4545665"/>
              <a:gd name="connsiteX263" fmla="*/ 1571869 w 5498207"/>
              <a:gd name="connsiteY263" fmla="*/ 3888784 h 4545665"/>
              <a:gd name="connsiteX264" fmla="*/ 1484069 w 5498207"/>
              <a:gd name="connsiteY264" fmla="*/ 3811932 h 4545665"/>
              <a:gd name="connsiteX265" fmla="*/ 1468705 w 5498207"/>
              <a:gd name="connsiteY265" fmla="*/ 3811932 h 4545665"/>
              <a:gd name="connsiteX266" fmla="*/ 1468705 w 5498207"/>
              <a:gd name="connsiteY266" fmla="*/ 3822911 h 4545665"/>
              <a:gd name="connsiteX267" fmla="*/ 1549919 w 5498207"/>
              <a:gd name="connsiteY267" fmla="*/ 3928308 h 4545665"/>
              <a:gd name="connsiteX268" fmla="*/ 1563089 w 5498207"/>
              <a:gd name="connsiteY268" fmla="*/ 3952462 h 4545665"/>
              <a:gd name="connsiteX269" fmla="*/ 1536749 w 5498207"/>
              <a:gd name="connsiteY269" fmla="*/ 3983203 h 4545665"/>
              <a:gd name="connsiteX270" fmla="*/ 1512604 w 5498207"/>
              <a:gd name="connsiteY270" fmla="*/ 3967833 h 4545665"/>
              <a:gd name="connsiteX271" fmla="*/ 1495044 w 5498207"/>
              <a:gd name="connsiteY271" fmla="*/ 3952462 h 4545665"/>
              <a:gd name="connsiteX272" fmla="*/ 1481874 w 5498207"/>
              <a:gd name="connsiteY272" fmla="*/ 3932700 h 4545665"/>
              <a:gd name="connsiteX273" fmla="*/ 1448950 w 5498207"/>
              <a:gd name="connsiteY273" fmla="*/ 3866826 h 4545665"/>
              <a:gd name="connsiteX274" fmla="*/ 1427000 w 5498207"/>
              <a:gd name="connsiteY274" fmla="*/ 3818519 h 4545665"/>
              <a:gd name="connsiteX275" fmla="*/ 1394075 w 5498207"/>
              <a:gd name="connsiteY275" fmla="*/ 3739471 h 4545665"/>
              <a:gd name="connsiteX276" fmla="*/ 1361150 w 5498207"/>
              <a:gd name="connsiteY276" fmla="*/ 3634073 h 4545665"/>
              <a:gd name="connsiteX277" fmla="*/ 1334810 w 5498207"/>
              <a:gd name="connsiteY277" fmla="*/ 3605528 h 4545665"/>
              <a:gd name="connsiteX278" fmla="*/ 1317250 w 5498207"/>
              <a:gd name="connsiteY278" fmla="*/ 3587961 h 4545665"/>
              <a:gd name="connsiteX279" fmla="*/ 1295300 w 5498207"/>
              <a:gd name="connsiteY279" fmla="*/ 3552829 h 4545665"/>
              <a:gd name="connsiteX280" fmla="*/ 1273350 w 5498207"/>
              <a:gd name="connsiteY280" fmla="*/ 3671401 h 4545665"/>
              <a:gd name="connsiteX281" fmla="*/ 1293105 w 5498207"/>
              <a:gd name="connsiteY281" fmla="*/ 3704338 h 4545665"/>
              <a:gd name="connsiteX282" fmla="*/ 1308470 w 5498207"/>
              <a:gd name="connsiteY282" fmla="*/ 3759233 h 4545665"/>
              <a:gd name="connsiteX283" fmla="*/ 1308470 w 5498207"/>
              <a:gd name="connsiteY283" fmla="*/ 3800953 h 4545665"/>
              <a:gd name="connsiteX284" fmla="*/ 1262375 w 5498207"/>
              <a:gd name="connsiteY284" fmla="*/ 3759233 h 4545665"/>
              <a:gd name="connsiteX285" fmla="*/ 1233840 w 5498207"/>
              <a:gd name="connsiteY285" fmla="*/ 3721904 h 4545665"/>
              <a:gd name="connsiteX286" fmla="*/ 1216280 w 5498207"/>
              <a:gd name="connsiteY286" fmla="*/ 3699947 h 4545665"/>
              <a:gd name="connsiteX287" fmla="*/ 1194330 w 5498207"/>
              <a:gd name="connsiteY287" fmla="*/ 3649443 h 4545665"/>
              <a:gd name="connsiteX288" fmla="*/ 1178965 w 5498207"/>
              <a:gd name="connsiteY288" fmla="*/ 3596745 h 4545665"/>
              <a:gd name="connsiteX289" fmla="*/ 1157015 w 5498207"/>
              <a:gd name="connsiteY289" fmla="*/ 3570395 h 4545665"/>
              <a:gd name="connsiteX290" fmla="*/ 1135065 w 5498207"/>
              <a:gd name="connsiteY290" fmla="*/ 3519892 h 4545665"/>
              <a:gd name="connsiteX291" fmla="*/ 1167990 w 5498207"/>
              <a:gd name="connsiteY291" fmla="*/ 3515501 h 4545665"/>
              <a:gd name="connsiteX292" fmla="*/ 1185550 w 5498207"/>
              <a:gd name="connsiteY292" fmla="*/ 3478172 h 4545665"/>
              <a:gd name="connsiteX293" fmla="*/ 1196525 w 5498207"/>
              <a:gd name="connsiteY293" fmla="*/ 3451823 h 4545665"/>
              <a:gd name="connsiteX294" fmla="*/ 1211890 w 5498207"/>
              <a:gd name="connsiteY294" fmla="*/ 3443040 h 4545665"/>
              <a:gd name="connsiteX295" fmla="*/ 1196525 w 5498207"/>
              <a:gd name="connsiteY295" fmla="*/ 3436452 h 4545665"/>
              <a:gd name="connsiteX296" fmla="*/ 1185550 w 5498207"/>
              <a:gd name="connsiteY296" fmla="*/ 3414494 h 4545665"/>
              <a:gd name="connsiteX297" fmla="*/ 1200915 w 5498207"/>
              <a:gd name="connsiteY297" fmla="*/ 3394732 h 4545665"/>
              <a:gd name="connsiteX298" fmla="*/ 1238230 w 5498207"/>
              <a:gd name="connsiteY298" fmla="*/ 3355208 h 4545665"/>
              <a:gd name="connsiteX299" fmla="*/ 1242620 w 5498207"/>
              <a:gd name="connsiteY299" fmla="*/ 3333250 h 4545665"/>
              <a:gd name="connsiteX300" fmla="*/ 1167990 w 5498207"/>
              <a:gd name="connsiteY300" fmla="*/ 3383753 h 4545665"/>
              <a:gd name="connsiteX301" fmla="*/ 1159210 w 5498207"/>
              <a:gd name="connsiteY301" fmla="*/ 3392536 h 4545665"/>
              <a:gd name="connsiteX302" fmla="*/ 1143845 w 5498207"/>
              <a:gd name="connsiteY302" fmla="*/ 3392536 h 4545665"/>
              <a:gd name="connsiteX303" fmla="*/ 1143845 w 5498207"/>
              <a:gd name="connsiteY303" fmla="*/ 3379362 h 4545665"/>
              <a:gd name="connsiteX304" fmla="*/ 1187745 w 5498207"/>
              <a:gd name="connsiteY304" fmla="*/ 3337642 h 4545665"/>
              <a:gd name="connsiteX305" fmla="*/ 1203110 w 5498207"/>
              <a:gd name="connsiteY305" fmla="*/ 3282747 h 4545665"/>
              <a:gd name="connsiteX306" fmla="*/ 1174575 w 5498207"/>
              <a:gd name="connsiteY306" fmla="*/ 3245419 h 4545665"/>
              <a:gd name="connsiteX307" fmla="*/ 1141650 w 5498207"/>
              <a:gd name="connsiteY307" fmla="*/ 3227853 h 4545665"/>
              <a:gd name="connsiteX308" fmla="*/ 1110920 w 5498207"/>
              <a:gd name="connsiteY308" fmla="*/ 3151000 h 4545665"/>
              <a:gd name="connsiteX309" fmla="*/ 1108725 w 5498207"/>
              <a:gd name="connsiteY309" fmla="*/ 3074148 h 4545665"/>
              <a:gd name="connsiteX310" fmla="*/ 1067020 w 5498207"/>
              <a:gd name="connsiteY310" fmla="*/ 3025840 h 4545665"/>
              <a:gd name="connsiteX311" fmla="*/ 1025315 w 5498207"/>
              <a:gd name="connsiteY311" fmla="*/ 2990708 h 4545665"/>
              <a:gd name="connsiteX312" fmla="*/ 1018730 w 5498207"/>
              <a:gd name="connsiteY312" fmla="*/ 2977533 h 4545665"/>
              <a:gd name="connsiteX313" fmla="*/ 1022125 w 5498207"/>
              <a:gd name="connsiteY313" fmla="*/ 2945268 h 4545665"/>
              <a:gd name="connsiteX314" fmla="*/ 0 w 5498207"/>
              <a:gd name="connsiteY314" fmla="*/ 1923143 h 4545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</a:cxnLst>
            <a:rect l="l" t="t" r="r" b="b"/>
            <a:pathLst>
              <a:path w="5498207" h="4545665">
                <a:moveTo>
                  <a:pt x="1923143" y="0"/>
                </a:moveTo>
                <a:lnTo>
                  <a:pt x="3371680" y="1448537"/>
                </a:lnTo>
                <a:lnTo>
                  <a:pt x="3393443" y="1454481"/>
                </a:lnTo>
                <a:cubicBezTo>
                  <a:pt x="3409082" y="1455304"/>
                  <a:pt x="3425545" y="1450363"/>
                  <a:pt x="3442007" y="1444874"/>
                </a:cubicBezTo>
                <a:cubicBezTo>
                  <a:pt x="3455177" y="1440482"/>
                  <a:pt x="3468347" y="1431699"/>
                  <a:pt x="3468347" y="1420720"/>
                </a:cubicBezTo>
                <a:cubicBezTo>
                  <a:pt x="3468347" y="1405350"/>
                  <a:pt x="3488102" y="1394371"/>
                  <a:pt x="3474932" y="1376805"/>
                </a:cubicBezTo>
                <a:cubicBezTo>
                  <a:pt x="3466152" y="1365826"/>
                  <a:pt x="3463957" y="1354847"/>
                  <a:pt x="3474932" y="1348259"/>
                </a:cubicBezTo>
                <a:cubicBezTo>
                  <a:pt x="3488102" y="1337280"/>
                  <a:pt x="3503467" y="1326302"/>
                  <a:pt x="3516637" y="1332889"/>
                </a:cubicBezTo>
                <a:cubicBezTo>
                  <a:pt x="3529807" y="1339476"/>
                  <a:pt x="3551757" y="1341672"/>
                  <a:pt x="3549562" y="1365826"/>
                </a:cubicBezTo>
                <a:cubicBezTo>
                  <a:pt x="3547367" y="1376805"/>
                  <a:pt x="3556147" y="1383392"/>
                  <a:pt x="3569317" y="1383392"/>
                </a:cubicBezTo>
                <a:cubicBezTo>
                  <a:pt x="3580292" y="1385588"/>
                  <a:pt x="3589072" y="1379000"/>
                  <a:pt x="3591267" y="1368021"/>
                </a:cubicBezTo>
                <a:cubicBezTo>
                  <a:pt x="3597852" y="1350455"/>
                  <a:pt x="3606632" y="1330693"/>
                  <a:pt x="3608827" y="1310931"/>
                </a:cubicBezTo>
                <a:cubicBezTo>
                  <a:pt x="3611022" y="1297756"/>
                  <a:pt x="3617607" y="1299952"/>
                  <a:pt x="3621997" y="1293365"/>
                </a:cubicBezTo>
                <a:cubicBezTo>
                  <a:pt x="3632972" y="1282386"/>
                  <a:pt x="3637362" y="1295560"/>
                  <a:pt x="3643947" y="1295560"/>
                </a:cubicBezTo>
                <a:cubicBezTo>
                  <a:pt x="3657117" y="1297756"/>
                  <a:pt x="3665897" y="1308735"/>
                  <a:pt x="3668092" y="1317518"/>
                </a:cubicBezTo>
                <a:cubicBezTo>
                  <a:pt x="3672482" y="1337280"/>
                  <a:pt x="3690042" y="1339476"/>
                  <a:pt x="3703212" y="1348259"/>
                </a:cubicBezTo>
                <a:cubicBezTo>
                  <a:pt x="3720772" y="1335085"/>
                  <a:pt x="3747112" y="1339476"/>
                  <a:pt x="3758087" y="1315323"/>
                </a:cubicBezTo>
                <a:cubicBezTo>
                  <a:pt x="3769062" y="1295560"/>
                  <a:pt x="3782232" y="1275798"/>
                  <a:pt x="3793207" y="1256036"/>
                </a:cubicBezTo>
                <a:cubicBezTo>
                  <a:pt x="3799792" y="1242862"/>
                  <a:pt x="3810767" y="1240666"/>
                  <a:pt x="3819547" y="1247253"/>
                </a:cubicBezTo>
                <a:cubicBezTo>
                  <a:pt x="3841497" y="1262624"/>
                  <a:pt x="3850277" y="1288973"/>
                  <a:pt x="3843692" y="1321910"/>
                </a:cubicBezTo>
                <a:cubicBezTo>
                  <a:pt x="3843692" y="1324106"/>
                  <a:pt x="3839302" y="1326302"/>
                  <a:pt x="3839302" y="1328497"/>
                </a:cubicBezTo>
                <a:cubicBezTo>
                  <a:pt x="3839302" y="1332889"/>
                  <a:pt x="3876617" y="1343868"/>
                  <a:pt x="3883202" y="1341672"/>
                </a:cubicBezTo>
                <a:cubicBezTo>
                  <a:pt x="3898567" y="1339476"/>
                  <a:pt x="3911737" y="1337280"/>
                  <a:pt x="3920517" y="1324106"/>
                </a:cubicBezTo>
                <a:cubicBezTo>
                  <a:pt x="3922712" y="1321910"/>
                  <a:pt x="3924907" y="1319714"/>
                  <a:pt x="3927102" y="1317518"/>
                </a:cubicBezTo>
                <a:cubicBezTo>
                  <a:pt x="3955637" y="1291169"/>
                  <a:pt x="3966612" y="1288973"/>
                  <a:pt x="3999536" y="1313127"/>
                </a:cubicBezTo>
                <a:cubicBezTo>
                  <a:pt x="4019292" y="1326302"/>
                  <a:pt x="4023682" y="1326302"/>
                  <a:pt x="4041242" y="1308735"/>
                </a:cubicBezTo>
                <a:cubicBezTo>
                  <a:pt x="4056606" y="1293365"/>
                  <a:pt x="4058802" y="1271407"/>
                  <a:pt x="4065386" y="1251645"/>
                </a:cubicBezTo>
                <a:cubicBezTo>
                  <a:pt x="4078556" y="1214316"/>
                  <a:pt x="4087336" y="1174792"/>
                  <a:pt x="4102702" y="1135268"/>
                </a:cubicBezTo>
                <a:cubicBezTo>
                  <a:pt x="4109286" y="1117702"/>
                  <a:pt x="4120262" y="1097940"/>
                  <a:pt x="4135626" y="1084765"/>
                </a:cubicBezTo>
                <a:cubicBezTo>
                  <a:pt x="4148796" y="1069394"/>
                  <a:pt x="4166356" y="1062807"/>
                  <a:pt x="4192696" y="1071590"/>
                </a:cubicBezTo>
                <a:cubicBezTo>
                  <a:pt x="4168552" y="1093548"/>
                  <a:pt x="4190502" y="1124289"/>
                  <a:pt x="4170746" y="1146247"/>
                </a:cubicBezTo>
                <a:cubicBezTo>
                  <a:pt x="4172942" y="1179184"/>
                  <a:pt x="4155382" y="1205533"/>
                  <a:pt x="4148796" y="1234078"/>
                </a:cubicBezTo>
                <a:cubicBezTo>
                  <a:pt x="4144406" y="1262624"/>
                  <a:pt x="4135626" y="1293365"/>
                  <a:pt x="4124652" y="1319714"/>
                </a:cubicBezTo>
                <a:cubicBezTo>
                  <a:pt x="4104896" y="1363630"/>
                  <a:pt x="4144406" y="1389979"/>
                  <a:pt x="4179526" y="1383392"/>
                </a:cubicBezTo>
                <a:cubicBezTo>
                  <a:pt x="4186112" y="1383392"/>
                  <a:pt x="4190502" y="1379000"/>
                  <a:pt x="4192696" y="1374609"/>
                </a:cubicBezTo>
                <a:cubicBezTo>
                  <a:pt x="4197086" y="1370217"/>
                  <a:pt x="4197086" y="1363630"/>
                  <a:pt x="4199282" y="1359238"/>
                </a:cubicBezTo>
                <a:cubicBezTo>
                  <a:pt x="4212451" y="1346064"/>
                  <a:pt x="4227816" y="1337280"/>
                  <a:pt x="4243181" y="1341672"/>
                </a:cubicBezTo>
                <a:cubicBezTo>
                  <a:pt x="4260741" y="1346064"/>
                  <a:pt x="4262936" y="1363630"/>
                  <a:pt x="4267326" y="1376805"/>
                </a:cubicBezTo>
                <a:cubicBezTo>
                  <a:pt x="4269521" y="1383392"/>
                  <a:pt x="4267326" y="1389979"/>
                  <a:pt x="4267326" y="1394371"/>
                </a:cubicBezTo>
                <a:cubicBezTo>
                  <a:pt x="4269521" y="1438287"/>
                  <a:pt x="4293666" y="1471223"/>
                  <a:pt x="4333176" y="1480007"/>
                </a:cubicBezTo>
                <a:cubicBezTo>
                  <a:pt x="4341956" y="1482202"/>
                  <a:pt x="4352931" y="1482202"/>
                  <a:pt x="4363906" y="1477811"/>
                </a:cubicBezTo>
                <a:cubicBezTo>
                  <a:pt x="4392441" y="1464636"/>
                  <a:pt x="4425366" y="1469028"/>
                  <a:pt x="4456096" y="1455853"/>
                </a:cubicBezTo>
                <a:cubicBezTo>
                  <a:pt x="4460486" y="1453657"/>
                  <a:pt x="4471461" y="1460244"/>
                  <a:pt x="4475851" y="1464636"/>
                </a:cubicBezTo>
                <a:cubicBezTo>
                  <a:pt x="4484631" y="1473419"/>
                  <a:pt x="4493411" y="1482202"/>
                  <a:pt x="4499996" y="1495377"/>
                </a:cubicBezTo>
                <a:cubicBezTo>
                  <a:pt x="4504386" y="1508552"/>
                  <a:pt x="4513166" y="1508552"/>
                  <a:pt x="4526336" y="1499769"/>
                </a:cubicBezTo>
                <a:cubicBezTo>
                  <a:pt x="4528531" y="1497573"/>
                  <a:pt x="4530726" y="1493181"/>
                  <a:pt x="4535116" y="1490985"/>
                </a:cubicBezTo>
                <a:cubicBezTo>
                  <a:pt x="4541701" y="1488790"/>
                  <a:pt x="4550481" y="1486594"/>
                  <a:pt x="4554871" y="1490985"/>
                </a:cubicBezTo>
                <a:cubicBezTo>
                  <a:pt x="4561456" y="1499769"/>
                  <a:pt x="4554871" y="1504160"/>
                  <a:pt x="4550481" y="1510748"/>
                </a:cubicBezTo>
                <a:cubicBezTo>
                  <a:pt x="4535116" y="1528314"/>
                  <a:pt x="4510971" y="1539293"/>
                  <a:pt x="4504386" y="1565642"/>
                </a:cubicBezTo>
                <a:cubicBezTo>
                  <a:pt x="4502191" y="1574425"/>
                  <a:pt x="4504386" y="1585404"/>
                  <a:pt x="4510971" y="1585404"/>
                </a:cubicBezTo>
                <a:cubicBezTo>
                  <a:pt x="4521946" y="1585404"/>
                  <a:pt x="4532921" y="1587600"/>
                  <a:pt x="4543896" y="1581013"/>
                </a:cubicBezTo>
                <a:cubicBezTo>
                  <a:pt x="4552676" y="1574425"/>
                  <a:pt x="4570236" y="1572230"/>
                  <a:pt x="4579016" y="1585404"/>
                </a:cubicBezTo>
                <a:cubicBezTo>
                  <a:pt x="4587796" y="1600775"/>
                  <a:pt x="4598771" y="1616145"/>
                  <a:pt x="4592186" y="1635907"/>
                </a:cubicBezTo>
                <a:cubicBezTo>
                  <a:pt x="4589991" y="1638103"/>
                  <a:pt x="4579016" y="1638103"/>
                  <a:pt x="4576821" y="1642495"/>
                </a:cubicBezTo>
                <a:cubicBezTo>
                  <a:pt x="4574626" y="1653474"/>
                  <a:pt x="4572431" y="1666648"/>
                  <a:pt x="4583406" y="1677627"/>
                </a:cubicBezTo>
                <a:cubicBezTo>
                  <a:pt x="4611941" y="1703977"/>
                  <a:pt x="4633891" y="1736914"/>
                  <a:pt x="4658036" y="1769850"/>
                </a:cubicBezTo>
                <a:cubicBezTo>
                  <a:pt x="4673401" y="1789612"/>
                  <a:pt x="4697546" y="1794004"/>
                  <a:pt x="4723886" y="1785221"/>
                </a:cubicBezTo>
                <a:cubicBezTo>
                  <a:pt x="4756811" y="1774242"/>
                  <a:pt x="4756811" y="1776438"/>
                  <a:pt x="4772176" y="1804983"/>
                </a:cubicBezTo>
                <a:cubicBezTo>
                  <a:pt x="4778761" y="1818158"/>
                  <a:pt x="4783151" y="1824745"/>
                  <a:pt x="4763396" y="1835724"/>
                </a:cubicBezTo>
                <a:cubicBezTo>
                  <a:pt x="4734861" y="1851094"/>
                  <a:pt x="4723886" y="1879640"/>
                  <a:pt x="4723886" y="1914772"/>
                </a:cubicBezTo>
                <a:cubicBezTo>
                  <a:pt x="4723886" y="1958688"/>
                  <a:pt x="4739251" y="1993821"/>
                  <a:pt x="4765591" y="2026757"/>
                </a:cubicBezTo>
                <a:cubicBezTo>
                  <a:pt x="4769981" y="2033345"/>
                  <a:pt x="4774371" y="2037736"/>
                  <a:pt x="4785346" y="2031149"/>
                </a:cubicBezTo>
                <a:cubicBezTo>
                  <a:pt x="4802906" y="2020170"/>
                  <a:pt x="4822661" y="2024562"/>
                  <a:pt x="4840221" y="2026757"/>
                </a:cubicBezTo>
                <a:cubicBezTo>
                  <a:pt x="4864366" y="2028953"/>
                  <a:pt x="4884121" y="2064086"/>
                  <a:pt x="4873146" y="2088239"/>
                </a:cubicBezTo>
                <a:cubicBezTo>
                  <a:pt x="4862171" y="2112393"/>
                  <a:pt x="4853391" y="2136547"/>
                  <a:pt x="4835831" y="2156309"/>
                </a:cubicBezTo>
                <a:cubicBezTo>
                  <a:pt x="4829246" y="2162896"/>
                  <a:pt x="4824856" y="2167288"/>
                  <a:pt x="4816076" y="2158505"/>
                </a:cubicBezTo>
                <a:cubicBezTo>
                  <a:pt x="4809491" y="2151917"/>
                  <a:pt x="4800711" y="2160700"/>
                  <a:pt x="4798516" y="2167288"/>
                </a:cubicBezTo>
                <a:cubicBezTo>
                  <a:pt x="4794126" y="2176071"/>
                  <a:pt x="4785346" y="2184854"/>
                  <a:pt x="4780956" y="2193637"/>
                </a:cubicBezTo>
                <a:cubicBezTo>
                  <a:pt x="4778761" y="2202420"/>
                  <a:pt x="4785346" y="2213399"/>
                  <a:pt x="4787541" y="2224378"/>
                </a:cubicBezTo>
                <a:cubicBezTo>
                  <a:pt x="4794126" y="2261707"/>
                  <a:pt x="4800711" y="2299035"/>
                  <a:pt x="4833636" y="2323189"/>
                </a:cubicBezTo>
                <a:cubicBezTo>
                  <a:pt x="4840221" y="2329776"/>
                  <a:pt x="4846806" y="2334168"/>
                  <a:pt x="4855586" y="2331972"/>
                </a:cubicBezTo>
                <a:cubicBezTo>
                  <a:pt x="4864366" y="2331972"/>
                  <a:pt x="4866561" y="2340755"/>
                  <a:pt x="4873146" y="2345146"/>
                </a:cubicBezTo>
                <a:cubicBezTo>
                  <a:pt x="4857781" y="2369300"/>
                  <a:pt x="4833636" y="2378083"/>
                  <a:pt x="4807296" y="2384671"/>
                </a:cubicBezTo>
                <a:cubicBezTo>
                  <a:pt x="4785346" y="2391258"/>
                  <a:pt x="4778761" y="2402237"/>
                  <a:pt x="4776566" y="2424195"/>
                </a:cubicBezTo>
                <a:cubicBezTo>
                  <a:pt x="4776566" y="2426391"/>
                  <a:pt x="4776566" y="2426391"/>
                  <a:pt x="4776566" y="2428586"/>
                </a:cubicBezTo>
                <a:cubicBezTo>
                  <a:pt x="4776566" y="2465915"/>
                  <a:pt x="4776566" y="2468110"/>
                  <a:pt x="4816076" y="2472502"/>
                </a:cubicBezTo>
                <a:cubicBezTo>
                  <a:pt x="4842416" y="2476894"/>
                  <a:pt x="4857781" y="2492264"/>
                  <a:pt x="4864366" y="2516418"/>
                </a:cubicBezTo>
                <a:cubicBezTo>
                  <a:pt x="4866561" y="2523005"/>
                  <a:pt x="4866561" y="2531788"/>
                  <a:pt x="4864366" y="2538376"/>
                </a:cubicBezTo>
                <a:cubicBezTo>
                  <a:pt x="4862171" y="2547159"/>
                  <a:pt x="4851196" y="2540571"/>
                  <a:pt x="4846806" y="2542767"/>
                </a:cubicBezTo>
                <a:cubicBezTo>
                  <a:pt x="4824856" y="2553746"/>
                  <a:pt x="4802906" y="2562529"/>
                  <a:pt x="4778761" y="2560334"/>
                </a:cubicBezTo>
                <a:cubicBezTo>
                  <a:pt x="4772176" y="2560334"/>
                  <a:pt x="4772176" y="2566921"/>
                  <a:pt x="4767786" y="2571312"/>
                </a:cubicBezTo>
                <a:cubicBezTo>
                  <a:pt x="4750226" y="2591075"/>
                  <a:pt x="4743641" y="2617424"/>
                  <a:pt x="4726081" y="2637186"/>
                </a:cubicBezTo>
                <a:cubicBezTo>
                  <a:pt x="4719496" y="2645969"/>
                  <a:pt x="4712911" y="2659144"/>
                  <a:pt x="4706326" y="2663535"/>
                </a:cubicBezTo>
                <a:cubicBezTo>
                  <a:pt x="4684376" y="2674514"/>
                  <a:pt x="4695351" y="2692081"/>
                  <a:pt x="4699741" y="2700864"/>
                </a:cubicBezTo>
                <a:cubicBezTo>
                  <a:pt x="4708521" y="2720626"/>
                  <a:pt x="4723886" y="2738192"/>
                  <a:pt x="4748031" y="2744780"/>
                </a:cubicBezTo>
                <a:cubicBezTo>
                  <a:pt x="4769981" y="2751367"/>
                  <a:pt x="4791931" y="2760150"/>
                  <a:pt x="4813881" y="2766737"/>
                </a:cubicBezTo>
                <a:cubicBezTo>
                  <a:pt x="4835831" y="2773325"/>
                  <a:pt x="4855586" y="2777716"/>
                  <a:pt x="4875341" y="2757954"/>
                </a:cubicBezTo>
                <a:cubicBezTo>
                  <a:pt x="4884121" y="2751367"/>
                  <a:pt x="4892901" y="2742584"/>
                  <a:pt x="4903876" y="2740388"/>
                </a:cubicBezTo>
                <a:cubicBezTo>
                  <a:pt x="4928020" y="2729409"/>
                  <a:pt x="4938996" y="2709647"/>
                  <a:pt x="4952166" y="2689885"/>
                </a:cubicBezTo>
                <a:cubicBezTo>
                  <a:pt x="4971920" y="2654752"/>
                  <a:pt x="4996066" y="2621816"/>
                  <a:pt x="5033380" y="2604249"/>
                </a:cubicBezTo>
                <a:cubicBezTo>
                  <a:pt x="5068500" y="2591075"/>
                  <a:pt x="5103620" y="2573508"/>
                  <a:pt x="5138740" y="2562529"/>
                </a:cubicBezTo>
                <a:cubicBezTo>
                  <a:pt x="5189226" y="2544963"/>
                  <a:pt x="5198006" y="2540571"/>
                  <a:pt x="5224346" y="2514222"/>
                </a:cubicBezTo>
                <a:cubicBezTo>
                  <a:pt x="5226540" y="2512026"/>
                  <a:pt x="5228736" y="2507635"/>
                  <a:pt x="5230930" y="2507635"/>
                </a:cubicBezTo>
                <a:cubicBezTo>
                  <a:pt x="5268245" y="2514222"/>
                  <a:pt x="5290195" y="2481285"/>
                  <a:pt x="5318730" y="2470306"/>
                </a:cubicBezTo>
                <a:cubicBezTo>
                  <a:pt x="5356045" y="2454936"/>
                  <a:pt x="5391165" y="2443957"/>
                  <a:pt x="5428480" y="2448348"/>
                </a:cubicBezTo>
                <a:cubicBezTo>
                  <a:pt x="5452625" y="2450544"/>
                  <a:pt x="5472380" y="2461523"/>
                  <a:pt x="5489940" y="2479089"/>
                </a:cubicBezTo>
                <a:cubicBezTo>
                  <a:pt x="5492135" y="2481285"/>
                  <a:pt x="5496525" y="2485677"/>
                  <a:pt x="5496525" y="2490068"/>
                </a:cubicBezTo>
                <a:cubicBezTo>
                  <a:pt x="5500915" y="2516418"/>
                  <a:pt x="5496525" y="2542767"/>
                  <a:pt x="5485550" y="2566921"/>
                </a:cubicBezTo>
                <a:cubicBezTo>
                  <a:pt x="5476770" y="2588879"/>
                  <a:pt x="5459210" y="2602053"/>
                  <a:pt x="5435065" y="2613032"/>
                </a:cubicBezTo>
                <a:cubicBezTo>
                  <a:pt x="5419700" y="2621816"/>
                  <a:pt x="5408725" y="2626207"/>
                  <a:pt x="5388970" y="2617424"/>
                </a:cubicBezTo>
                <a:cubicBezTo>
                  <a:pt x="5371410" y="2608641"/>
                  <a:pt x="5349460" y="2613032"/>
                  <a:pt x="5329705" y="2615228"/>
                </a:cubicBezTo>
                <a:cubicBezTo>
                  <a:pt x="5323120" y="2615228"/>
                  <a:pt x="5318730" y="2619620"/>
                  <a:pt x="5316535" y="2624011"/>
                </a:cubicBezTo>
                <a:cubicBezTo>
                  <a:pt x="5301170" y="2639382"/>
                  <a:pt x="5285805" y="2648165"/>
                  <a:pt x="5263856" y="2650361"/>
                </a:cubicBezTo>
                <a:cubicBezTo>
                  <a:pt x="5246296" y="2650361"/>
                  <a:pt x="5233126" y="2663535"/>
                  <a:pt x="5215566" y="2670123"/>
                </a:cubicBezTo>
                <a:cubicBezTo>
                  <a:pt x="5191420" y="2683298"/>
                  <a:pt x="5129960" y="2698668"/>
                  <a:pt x="5105816" y="2700864"/>
                </a:cubicBezTo>
                <a:cubicBezTo>
                  <a:pt x="5066306" y="2705255"/>
                  <a:pt x="5035576" y="2727213"/>
                  <a:pt x="5000456" y="2744780"/>
                </a:cubicBezTo>
                <a:cubicBezTo>
                  <a:pt x="4976310" y="2757954"/>
                  <a:pt x="4958750" y="2782108"/>
                  <a:pt x="4934606" y="2795283"/>
                </a:cubicBezTo>
                <a:cubicBezTo>
                  <a:pt x="4923630" y="2801870"/>
                  <a:pt x="4912656" y="2810653"/>
                  <a:pt x="4903876" y="2815045"/>
                </a:cubicBezTo>
                <a:cubicBezTo>
                  <a:pt x="4857781" y="2834807"/>
                  <a:pt x="4818271" y="2861156"/>
                  <a:pt x="4778761" y="2887506"/>
                </a:cubicBezTo>
                <a:cubicBezTo>
                  <a:pt x="4765591" y="2898485"/>
                  <a:pt x="4723886" y="2911659"/>
                  <a:pt x="4710716" y="2911659"/>
                </a:cubicBezTo>
                <a:cubicBezTo>
                  <a:pt x="4699741" y="2913855"/>
                  <a:pt x="4690961" y="2911659"/>
                  <a:pt x="4684376" y="2902876"/>
                </a:cubicBezTo>
                <a:cubicBezTo>
                  <a:pt x="4675596" y="2891897"/>
                  <a:pt x="4669011" y="2898485"/>
                  <a:pt x="4660231" y="2900680"/>
                </a:cubicBezTo>
                <a:cubicBezTo>
                  <a:pt x="4644866" y="2905072"/>
                  <a:pt x="4644866" y="2911659"/>
                  <a:pt x="4644866" y="2922638"/>
                </a:cubicBezTo>
                <a:cubicBezTo>
                  <a:pt x="4644866" y="2931421"/>
                  <a:pt x="4644866" y="2940205"/>
                  <a:pt x="4658036" y="2940205"/>
                </a:cubicBezTo>
                <a:cubicBezTo>
                  <a:pt x="4664621" y="2940205"/>
                  <a:pt x="4669011" y="2948988"/>
                  <a:pt x="4675596" y="2946792"/>
                </a:cubicBezTo>
                <a:cubicBezTo>
                  <a:pt x="4693156" y="2946792"/>
                  <a:pt x="4697546" y="2962162"/>
                  <a:pt x="4706326" y="2968750"/>
                </a:cubicBezTo>
                <a:cubicBezTo>
                  <a:pt x="4701936" y="2999491"/>
                  <a:pt x="4728276" y="2999491"/>
                  <a:pt x="4745836" y="3008274"/>
                </a:cubicBezTo>
                <a:cubicBezTo>
                  <a:pt x="4800711" y="3036819"/>
                  <a:pt x="4857781" y="3052190"/>
                  <a:pt x="4914850" y="3069756"/>
                </a:cubicBezTo>
                <a:cubicBezTo>
                  <a:pt x="4925826" y="3074148"/>
                  <a:pt x="4938996" y="3078539"/>
                  <a:pt x="4952166" y="3082931"/>
                </a:cubicBezTo>
                <a:cubicBezTo>
                  <a:pt x="4969726" y="3089518"/>
                  <a:pt x="4989480" y="3093910"/>
                  <a:pt x="5002650" y="3076343"/>
                </a:cubicBezTo>
                <a:cubicBezTo>
                  <a:pt x="5011430" y="3067560"/>
                  <a:pt x="5022406" y="3069756"/>
                  <a:pt x="5031186" y="3071952"/>
                </a:cubicBezTo>
                <a:cubicBezTo>
                  <a:pt x="5042160" y="3071952"/>
                  <a:pt x="5050940" y="3082931"/>
                  <a:pt x="5061916" y="3080735"/>
                </a:cubicBezTo>
                <a:cubicBezTo>
                  <a:pt x="5066306" y="3080735"/>
                  <a:pt x="5075086" y="3089518"/>
                  <a:pt x="5075086" y="3096105"/>
                </a:cubicBezTo>
                <a:cubicBezTo>
                  <a:pt x="5081670" y="3131238"/>
                  <a:pt x="5064110" y="3188328"/>
                  <a:pt x="5018016" y="3212482"/>
                </a:cubicBezTo>
                <a:cubicBezTo>
                  <a:pt x="4993870" y="3225657"/>
                  <a:pt x="4978506" y="3230048"/>
                  <a:pt x="4956556" y="3212482"/>
                </a:cubicBezTo>
                <a:cubicBezTo>
                  <a:pt x="4941190" y="3199307"/>
                  <a:pt x="4921436" y="3190524"/>
                  <a:pt x="4906071" y="3177349"/>
                </a:cubicBezTo>
                <a:cubicBezTo>
                  <a:pt x="4890706" y="3166370"/>
                  <a:pt x="4875341" y="3148804"/>
                  <a:pt x="4851196" y="3166370"/>
                </a:cubicBezTo>
                <a:cubicBezTo>
                  <a:pt x="4835831" y="3175154"/>
                  <a:pt x="4807296" y="3155392"/>
                  <a:pt x="4794126" y="3137825"/>
                </a:cubicBezTo>
                <a:cubicBezTo>
                  <a:pt x="4783151" y="3120259"/>
                  <a:pt x="4778761" y="3098301"/>
                  <a:pt x="4761201" y="3085126"/>
                </a:cubicBezTo>
                <a:cubicBezTo>
                  <a:pt x="4745836" y="3069756"/>
                  <a:pt x="4732666" y="3056581"/>
                  <a:pt x="4708521" y="3060973"/>
                </a:cubicBezTo>
                <a:cubicBezTo>
                  <a:pt x="4704131" y="3063169"/>
                  <a:pt x="4695351" y="3063169"/>
                  <a:pt x="4693156" y="3058777"/>
                </a:cubicBezTo>
                <a:cubicBezTo>
                  <a:pt x="4664621" y="3032428"/>
                  <a:pt x="4642671" y="3054385"/>
                  <a:pt x="4620721" y="3065364"/>
                </a:cubicBezTo>
                <a:cubicBezTo>
                  <a:pt x="4600966" y="3078539"/>
                  <a:pt x="4583406" y="3080735"/>
                  <a:pt x="4565846" y="3065364"/>
                </a:cubicBezTo>
                <a:cubicBezTo>
                  <a:pt x="4552676" y="3056581"/>
                  <a:pt x="4532921" y="3054385"/>
                  <a:pt x="4524141" y="3039015"/>
                </a:cubicBezTo>
                <a:cubicBezTo>
                  <a:pt x="4517556" y="3032428"/>
                  <a:pt x="4510971" y="3034623"/>
                  <a:pt x="4502191" y="3034623"/>
                </a:cubicBezTo>
                <a:cubicBezTo>
                  <a:pt x="4493411" y="3036819"/>
                  <a:pt x="4491216" y="3032428"/>
                  <a:pt x="4486826" y="3023644"/>
                </a:cubicBezTo>
                <a:cubicBezTo>
                  <a:pt x="4478046" y="3003882"/>
                  <a:pt x="4462681" y="3006078"/>
                  <a:pt x="4447316" y="3017057"/>
                </a:cubicBezTo>
                <a:cubicBezTo>
                  <a:pt x="4427561" y="3032428"/>
                  <a:pt x="4418781" y="3054385"/>
                  <a:pt x="4407806" y="3076343"/>
                </a:cubicBezTo>
                <a:cubicBezTo>
                  <a:pt x="4396831" y="3100497"/>
                  <a:pt x="4394636" y="3100497"/>
                  <a:pt x="4372686" y="3087322"/>
                </a:cubicBezTo>
                <a:cubicBezTo>
                  <a:pt x="4370491" y="3087322"/>
                  <a:pt x="4366101" y="3087322"/>
                  <a:pt x="4366101" y="3085126"/>
                </a:cubicBezTo>
                <a:cubicBezTo>
                  <a:pt x="4359516" y="3071952"/>
                  <a:pt x="4344151" y="3065364"/>
                  <a:pt x="4335371" y="3065364"/>
                </a:cubicBezTo>
                <a:cubicBezTo>
                  <a:pt x="4324396" y="3063169"/>
                  <a:pt x="4311226" y="3076343"/>
                  <a:pt x="4302446" y="3085126"/>
                </a:cubicBezTo>
                <a:cubicBezTo>
                  <a:pt x="4291471" y="3093910"/>
                  <a:pt x="4278301" y="3102693"/>
                  <a:pt x="4273911" y="3113672"/>
                </a:cubicBezTo>
                <a:cubicBezTo>
                  <a:pt x="4262936" y="3148804"/>
                  <a:pt x="4236596" y="3142217"/>
                  <a:pt x="4210256" y="3140021"/>
                </a:cubicBezTo>
                <a:cubicBezTo>
                  <a:pt x="4205866" y="3140021"/>
                  <a:pt x="4203672" y="3131238"/>
                  <a:pt x="4194892" y="3137825"/>
                </a:cubicBezTo>
                <a:cubicBezTo>
                  <a:pt x="4161966" y="3164175"/>
                  <a:pt x="4135626" y="3197111"/>
                  <a:pt x="4089532" y="3201503"/>
                </a:cubicBezTo>
                <a:cubicBezTo>
                  <a:pt x="4071972" y="3223461"/>
                  <a:pt x="4043436" y="3225657"/>
                  <a:pt x="4023682" y="3247615"/>
                </a:cubicBezTo>
                <a:cubicBezTo>
                  <a:pt x="3990756" y="3282747"/>
                  <a:pt x="3990756" y="3282747"/>
                  <a:pt x="3938077" y="3289335"/>
                </a:cubicBezTo>
                <a:cubicBezTo>
                  <a:pt x="3927102" y="3291530"/>
                  <a:pt x="3924907" y="3293726"/>
                  <a:pt x="3924907" y="3302509"/>
                </a:cubicBezTo>
                <a:cubicBezTo>
                  <a:pt x="3927102" y="3322271"/>
                  <a:pt x="3916127" y="3339838"/>
                  <a:pt x="3907347" y="3357404"/>
                </a:cubicBezTo>
                <a:cubicBezTo>
                  <a:pt x="3905152" y="3361795"/>
                  <a:pt x="3907347" y="3366187"/>
                  <a:pt x="3900762" y="3368383"/>
                </a:cubicBezTo>
                <a:cubicBezTo>
                  <a:pt x="3861252" y="3381558"/>
                  <a:pt x="3841497" y="3416690"/>
                  <a:pt x="3821742" y="3447431"/>
                </a:cubicBezTo>
                <a:cubicBezTo>
                  <a:pt x="3817352" y="3451823"/>
                  <a:pt x="3817352" y="3458410"/>
                  <a:pt x="3810767" y="3456214"/>
                </a:cubicBezTo>
                <a:cubicBezTo>
                  <a:pt x="3766867" y="3454019"/>
                  <a:pt x="3736137" y="3484760"/>
                  <a:pt x="3703212" y="3506717"/>
                </a:cubicBezTo>
                <a:cubicBezTo>
                  <a:pt x="3670287" y="3530871"/>
                  <a:pt x="3639557" y="3559416"/>
                  <a:pt x="3604437" y="3581374"/>
                </a:cubicBezTo>
                <a:cubicBezTo>
                  <a:pt x="3586877" y="3592353"/>
                  <a:pt x="3573707" y="3609919"/>
                  <a:pt x="3560537" y="3625290"/>
                </a:cubicBezTo>
                <a:cubicBezTo>
                  <a:pt x="3553952" y="3629681"/>
                  <a:pt x="3556147" y="3636269"/>
                  <a:pt x="3560537" y="3640660"/>
                </a:cubicBezTo>
                <a:cubicBezTo>
                  <a:pt x="3562732" y="3642856"/>
                  <a:pt x="3564927" y="3645052"/>
                  <a:pt x="3564927" y="3647248"/>
                </a:cubicBezTo>
                <a:cubicBezTo>
                  <a:pt x="3575902" y="3688968"/>
                  <a:pt x="3575902" y="3688968"/>
                  <a:pt x="3545172" y="3717513"/>
                </a:cubicBezTo>
                <a:cubicBezTo>
                  <a:pt x="3532002" y="3730688"/>
                  <a:pt x="3523222" y="3754841"/>
                  <a:pt x="3494687" y="3748254"/>
                </a:cubicBezTo>
                <a:cubicBezTo>
                  <a:pt x="3507857" y="3759233"/>
                  <a:pt x="3521027" y="3750450"/>
                  <a:pt x="3529807" y="3757037"/>
                </a:cubicBezTo>
                <a:cubicBezTo>
                  <a:pt x="3542977" y="3761429"/>
                  <a:pt x="3551757" y="3770212"/>
                  <a:pt x="3562732" y="3754841"/>
                </a:cubicBezTo>
                <a:cubicBezTo>
                  <a:pt x="3564927" y="3754841"/>
                  <a:pt x="3571512" y="3757037"/>
                  <a:pt x="3573707" y="3761429"/>
                </a:cubicBezTo>
                <a:cubicBezTo>
                  <a:pt x="3586877" y="3772408"/>
                  <a:pt x="3602242" y="3778995"/>
                  <a:pt x="3617607" y="3785582"/>
                </a:cubicBezTo>
                <a:cubicBezTo>
                  <a:pt x="3652727" y="3796561"/>
                  <a:pt x="3674677" y="3825106"/>
                  <a:pt x="3698822" y="3851456"/>
                </a:cubicBezTo>
                <a:cubicBezTo>
                  <a:pt x="3714187" y="3866826"/>
                  <a:pt x="3720772" y="3888784"/>
                  <a:pt x="3711992" y="3912938"/>
                </a:cubicBezTo>
                <a:cubicBezTo>
                  <a:pt x="3703212" y="3937092"/>
                  <a:pt x="3694432" y="3963441"/>
                  <a:pt x="3670287" y="3978811"/>
                </a:cubicBezTo>
                <a:cubicBezTo>
                  <a:pt x="3665897" y="3983203"/>
                  <a:pt x="3665897" y="3987595"/>
                  <a:pt x="3668092" y="3994182"/>
                </a:cubicBezTo>
                <a:cubicBezTo>
                  <a:pt x="3670287" y="4020531"/>
                  <a:pt x="3681262" y="4044685"/>
                  <a:pt x="3679067" y="4068839"/>
                </a:cubicBezTo>
                <a:cubicBezTo>
                  <a:pt x="3679067" y="4110559"/>
                  <a:pt x="3659312" y="4143495"/>
                  <a:pt x="3624192" y="4169845"/>
                </a:cubicBezTo>
                <a:cubicBezTo>
                  <a:pt x="3606632" y="4180824"/>
                  <a:pt x="3593462" y="4196194"/>
                  <a:pt x="3571512" y="4193999"/>
                </a:cubicBezTo>
                <a:cubicBezTo>
                  <a:pt x="3536392" y="4191803"/>
                  <a:pt x="3499077" y="4202782"/>
                  <a:pt x="3463957" y="4178628"/>
                </a:cubicBezTo>
                <a:cubicBezTo>
                  <a:pt x="3420057" y="4147887"/>
                  <a:pt x="3387132" y="4112754"/>
                  <a:pt x="3389327" y="4055664"/>
                </a:cubicBezTo>
                <a:cubicBezTo>
                  <a:pt x="3389327" y="4051272"/>
                  <a:pt x="3391522" y="4044685"/>
                  <a:pt x="3389327" y="4038098"/>
                </a:cubicBezTo>
                <a:cubicBezTo>
                  <a:pt x="3387132" y="4027119"/>
                  <a:pt x="3384937" y="4013944"/>
                  <a:pt x="3378352" y="4005161"/>
                </a:cubicBezTo>
                <a:cubicBezTo>
                  <a:pt x="3373962" y="3998574"/>
                  <a:pt x="3358597" y="4000769"/>
                  <a:pt x="3349817" y="4000769"/>
                </a:cubicBezTo>
                <a:cubicBezTo>
                  <a:pt x="3312502" y="4005161"/>
                  <a:pt x="3279577" y="3985399"/>
                  <a:pt x="3242262" y="3991986"/>
                </a:cubicBezTo>
                <a:cubicBezTo>
                  <a:pt x="3235678" y="3994182"/>
                  <a:pt x="3229092" y="3989790"/>
                  <a:pt x="3224702" y="3996378"/>
                </a:cubicBezTo>
                <a:cubicBezTo>
                  <a:pt x="3222508" y="4007357"/>
                  <a:pt x="3242262" y="3994182"/>
                  <a:pt x="3237872" y="4009552"/>
                </a:cubicBezTo>
                <a:cubicBezTo>
                  <a:pt x="3231288" y="4027119"/>
                  <a:pt x="3237872" y="4033706"/>
                  <a:pt x="3248848" y="4027119"/>
                </a:cubicBezTo>
                <a:cubicBezTo>
                  <a:pt x="3268602" y="4016140"/>
                  <a:pt x="3288357" y="4020531"/>
                  <a:pt x="3308112" y="4018336"/>
                </a:cubicBezTo>
                <a:cubicBezTo>
                  <a:pt x="3316892" y="4018336"/>
                  <a:pt x="3321282" y="4020531"/>
                  <a:pt x="3319087" y="4031510"/>
                </a:cubicBezTo>
                <a:cubicBezTo>
                  <a:pt x="3319087" y="4038098"/>
                  <a:pt x="3321282" y="4044685"/>
                  <a:pt x="3310307" y="4046881"/>
                </a:cubicBezTo>
                <a:cubicBezTo>
                  <a:pt x="3286162" y="4049077"/>
                  <a:pt x="3262018" y="4064447"/>
                  <a:pt x="3237872" y="4046881"/>
                </a:cubicBezTo>
                <a:cubicBezTo>
                  <a:pt x="3231288" y="4042489"/>
                  <a:pt x="3215922" y="4053468"/>
                  <a:pt x="3213728" y="4060056"/>
                </a:cubicBezTo>
                <a:cubicBezTo>
                  <a:pt x="3207142" y="4092992"/>
                  <a:pt x="3220312" y="4125929"/>
                  <a:pt x="3253238" y="4141300"/>
                </a:cubicBezTo>
                <a:cubicBezTo>
                  <a:pt x="3279577" y="4152279"/>
                  <a:pt x="3305917" y="4165453"/>
                  <a:pt x="3325672" y="4187411"/>
                </a:cubicBezTo>
                <a:cubicBezTo>
                  <a:pt x="3332257" y="4193999"/>
                  <a:pt x="3338842" y="4198390"/>
                  <a:pt x="3347622" y="4189607"/>
                </a:cubicBezTo>
                <a:cubicBezTo>
                  <a:pt x="3354207" y="4180824"/>
                  <a:pt x="3356402" y="4196194"/>
                  <a:pt x="3362987" y="4196194"/>
                </a:cubicBezTo>
                <a:cubicBezTo>
                  <a:pt x="3369572" y="4193999"/>
                  <a:pt x="3384937" y="4191803"/>
                  <a:pt x="3380547" y="4204977"/>
                </a:cubicBezTo>
                <a:cubicBezTo>
                  <a:pt x="3378352" y="4213761"/>
                  <a:pt x="3371767" y="4222544"/>
                  <a:pt x="3358597" y="4220348"/>
                </a:cubicBezTo>
                <a:cubicBezTo>
                  <a:pt x="3352012" y="4220348"/>
                  <a:pt x="3347622" y="4215956"/>
                  <a:pt x="3343232" y="4213761"/>
                </a:cubicBezTo>
                <a:cubicBezTo>
                  <a:pt x="3303722" y="4200586"/>
                  <a:pt x="3270797" y="4174236"/>
                  <a:pt x="3231288" y="4154474"/>
                </a:cubicBezTo>
                <a:cubicBezTo>
                  <a:pt x="3226898" y="4152279"/>
                  <a:pt x="3222508" y="4150083"/>
                  <a:pt x="3215922" y="4147887"/>
                </a:cubicBezTo>
                <a:cubicBezTo>
                  <a:pt x="3191778" y="4136908"/>
                  <a:pt x="3172022" y="4150083"/>
                  <a:pt x="3169828" y="4176432"/>
                </a:cubicBezTo>
                <a:cubicBezTo>
                  <a:pt x="3169828" y="4185215"/>
                  <a:pt x="3169828" y="4196194"/>
                  <a:pt x="3169828" y="4207173"/>
                </a:cubicBezTo>
                <a:cubicBezTo>
                  <a:pt x="3169828" y="4215956"/>
                  <a:pt x="3169828" y="4226935"/>
                  <a:pt x="3169828" y="4240110"/>
                </a:cubicBezTo>
                <a:cubicBezTo>
                  <a:pt x="3150072" y="4240110"/>
                  <a:pt x="3128122" y="4233523"/>
                  <a:pt x="3112758" y="4240110"/>
                </a:cubicBezTo>
                <a:cubicBezTo>
                  <a:pt x="3095198" y="4248893"/>
                  <a:pt x="3084222" y="4268655"/>
                  <a:pt x="3068858" y="4284026"/>
                </a:cubicBezTo>
                <a:cubicBezTo>
                  <a:pt x="3055688" y="4295005"/>
                  <a:pt x="3044712" y="4308179"/>
                  <a:pt x="3031543" y="4319158"/>
                </a:cubicBezTo>
                <a:cubicBezTo>
                  <a:pt x="3016178" y="4334529"/>
                  <a:pt x="3016178" y="4334529"/>
                  <a:pt x="2994228" y="4321354"/>
                </a:cubicBezTo>
                <a:cubicBezTo>
                  <a:pt x="2976668" y="4312571"/>
                  <a:pt x="2943743" y="4319158"/>
                  <a:pt x="2930573" y="4334529"/>
                </a:cubicBezTo>
                <a:cubicBezTo>
                  <a:pt x="2926183" y="4338920"/>
                  <a:pt x="2923988" y="4343312"/>
                  <a:pt x="2923988" y="4345508"/>
                </a:cubicBezTo>
                <a:cubicBezTo>
                  <a:pt x="2930573" y="4371857"/>
                  <a:pt x="2913013" y="4393815"/>
                  <a:pt x="2915208" y="4417969"/>
                </a:cubicBezTo>
                <a:cubicBezTo>
                  <a:pt x="2917403" y="4428948"/>
                  <a:pt x="2908623" y="4435535"/>
                  <a:pt x="2902038" y="4439927"/>
                </a:cubicBezTo>
                <a:cubicBezTo>
                  <a:pt x="2897648" y="4442122"/>
                  <a:pt x="2891063" y="4439927"/>
                  <a:pt x="2891063" y="4435535"/>
                </a:cubicBezTo>
                <a:cubicBezTo>
                  <a:pt x="2888868" y="4417969"/>
                  <a:pt x="2888868" y="4400402"/>
                  <a:pt x="2888868" y="4382836"/>
                </a:cubicBezTo>
                <a:cubicBezTo>
                  <a:pt x="2891063" y="4365270"/>
                  <a:pt x="2886673" y="4356487"/>
                  <a:pt x="2873503" y="4363074"/>
                </a:cubicBezTo>
                <a:cubicBezTo>
                  <a:pt x="2862528" y="4365270"/>
                  <a:pt x="2851553" y="4371857"/>
                  <a:pt x="2842773" y="4376249"/>
                </a:cubicBezTo>
                <a:cubicBezTo>
                  <a:pt x="2836188" y="4382836"/>
                  <a:pt x="2831798" y="4389424"/>
                  <a:pt x="2823018" y="4396011"/>
                </a:cubicBezTo>
                <a:cubicBezTo>
                  <a:pt x="2812043" y="4382836"/>
                  <a:pt x="2812043" y="4367466"/>
                  <a:pt x="2820823" y="4356487"/>
                </a:cubicBezTo>
                <a:cubicBezTo>
                  <a:pt x="2833993" y="4341116"/>
                  <a:pt x="2818628" y="4338920"/>
                  <a:pt x="2812043" y="4336725"/>
                </a:cubicBezTo>
                <a:cubicBezTo>
                  <a:pt x="2807653" y="4334529"/>
                  <a:pt x="2794483" y="4330137"/>
                  <a:pt x="2792288" y="4343312"/>
                </a:cubicBezTo>
                <a:cubicBezTo>
                  <a:pt x="2792288" y="4363074"/>
                  <a:pt x="2783508" y="4378445"/>
                  <a:pt x="2783508" y="4398207"/>
                </a:cubicBezTo>
                <a:cubicBezTo>
                  <a:pt x="2779118" y="4435535"/>
                  <a:pt x="2779118" y="4472863"/>
                  <a:pt x="2765948" y="4510192"/>
                </a:cubicBezTo>
                <a:cubicBezTo>
                  <a:pt x="2763753" y="4514583"/>
                  <a:pt x="2765948" y="4523366"/>
                  <a:pt x="2765948" y="4529954"/>
                </a:cubicBezTo>
                <a:cubicBezTo>
                  <a:pt x="2765948" y="4538737"/>
                  <a:pt x="2768143" y="4547520"/>
                  <a:pt x="2757168" y="4545324"/>
                </a:cubicBezTo>
                <a:cubicBezTo>
                  <a:pt x="2748388" y="4545324"/>
                  <a:pt x="2743998" y="4538737"/>
                  <a:pt x="2741803" y="4532150"/>
                </a:cubicBezTo>
                <a:cubicBezTo>
                  <a:pt x="2737413" y="4527758"/>
                  <a:pt x="2741803" y="4521171"/>
                  <a:pt x="2739608" y="4516779"/>
                </a:cubicBezTo>
                <a:cubicBezTo>
                  <a:pt x="2735218" y="4499213"/>
                  <a:pt x="2750583" y="4490430"/>
                  <a:pt x="2750583" y="4475059"/>
                </a:cubicBezTo>
                <a:cubicBezTo>
                  <a:pt x="2748388" y="4464080"/>
                  <a:pt x="2743998" y="4448710"/>
                  <a:pt x="2754973" y="4437731"/>
                </a:cubicBezTo>
                <a:cubicBezTo>
                  <a:pt x="2761558" y="4431143"/>
                  <a:pt x="2757168" y="4422360"/>
                  <a:pt x="2757168" y="4413577"/>
                </a:cubicBezTo>
                <a:cubicBezTo>
                  <a:pt x="2759363" y="4396011"/>
                  <a:pt x="2754973" y="4376249"/>
                  <a:pt x="2759363" y="4360878"/>
                </a:cubicBezTo>
                <a:cubicBezTo>
                  <a:pt x="2765948" y="4334529"/>
                  <a:pt x="2757168" y="4316963"/>
                  <a:pt x="2737413" y="4301592"/>
                </a:cubicBezTo>
                <a:cubicBezTo>
                  <a:pt x="2715463" y="4305984"/>
                  <a:pt x="2728633" y="4332333"/>
                  <a:pt x="2713268" y="4341116"/>
                </a:cubicBezTo>
                <a:cubicBezTo>
                  <a:pt x="2715463" y="4376249"/>
                  <a:pt x="2695708" y="4404794"/>
                  <a:pt x="2695708" y="4439927"/>
                </a:cubicBezTo>
                <a:cubicBezTo>
                  <a:pt x="2695708" y="4459689"/>
                  <a:pt x="2680343" y="4477255"/>
                  <a:pt x="2678148" y="4497017"/>
                </a:cubicBezTo>
                <a:cubicBezTo>
                  <a:pt x="2675953" y="4505800"/>
                  <a:pt x="2664978" y="4503604"/>
                  <a:pt x="2658393" y="4501409"/>
                </a:cubicBezTo>
                <a:cubicBezTo>
                  <a:pt x="2651808" y="4501409"/>
                  <a:pt x="2651808" y="4492625"/>
                  <a:pt x="2654003" y="4488234"/>
                </a:cubicBezTo>
                <a:cubicBezTo>
                  <a:pt x="2669368" y="4457493"/>
                  <a:pt x="2667173" y="4420165"/>
                  <a:pt x="2678148" y="4389424"/>
                </a:cubicBezTo>
                <a:cubicBezTo>
                  <a:pt x="2682538" y="4378445"/>
                  <a:pt x="2682538" y="4367466"/>
                  <a:pt x="2686928" y="4356487"/>
                </a:cubicBezTo>
                <a:cubicBezTo>
                  <a:pt x="2693513" y="4338920"/>
                  <a:pt x="2680343" y="4319158"/>
                  <a:pt x="2673758" y="4301592"/>
                </a:cubicBezTo>
                <a:cubicBezTo>
                  <a:pt x="2667173" y="4281830"/>
                  <a:pt x="2664978" y="4259872"/>
                  <a:pt x="2671563" y="4242306"/>
                </a:cubicBezTo>
                <a:cubicBezTo>
                  <a:pt x="2680343" y="4224740"/>
                  <a:pt x="2673758" y="4211565"/>
                  <a:pt x="2671563" y="4196194"/>
                </a:cubicBezTo>
                <a:cubicBezTo>
                  <a:pt x="2667173" y="4174236"/>
                  <a:pt x="2656198" y="4158866"/>
                  <a:pt x="2645223" y="4141300"/>
                </a:cubicBezTo>
                <a:cubicBezTo>
                  <a:pt x="2640833" y="4130321"/>
                  <a:pt x="2632053" y="4121538"/>
                  <a:pt x="2616688" y="4132516"/>
                </a:cubicBezTo>
                <a:cubicBezTo>
                  <a:pt x="2605713" y="4139104"/>
                  <a:pt x="2590348" y="4134712"/>
                  <a:pt x="2583763" y="4121538"/>
                </a:cubicBezTo>
                <a:cubicBezTo>
                  <a:pt x="2570593" y="4101775"/>
                  <a:pt x="2550838" y="4103971"/>
                  <a:pt x="2533278" y="4108363"/>
                </a:cubicBezTo>
                <a:cubicBezTo>
                  <a:pt x="2502548" y="4117146"/>
                  <a:pt x="2474013" y="4123733"/>
                  <a:pt x="2441088" y="4125929"/>
                </a:cubicBezTo>
                <a:cubicBezTo>
                  <a:pt x="2427918" y="4125929"/>
                  <a:pt x="2414748" y="4119342"/>
                  <a:pt x="2401578" y="4114950"/>
                </a:cubicBezTo>
                <a:cubicBezTo>
                  <a:pt x="2357679" y="4092992"/>
                  <a:pt x="2326949" y="4057860"/>
                  <a:pt x="2300609" y="4018336"/>
                </a:cubicBezTo>
                <a:cubicBezTo>
                  <a:pt x="2276464" y="3981007"/>
                  <a:pt x="2254514" y="3943679"/>
                  <a:pt x="2234759" y="3904155"/>
                </a:cubicBezTo>
                <a:cubicBezTo>
                  <a:pt x="2221589" y="3877805"/>
                  <a:pt x="2199639" y="3851456"/>
                  <a:pt x="2190859" y="3822911"/>
                </a:cubicBezTo>
                <a:cubicBezTo>
                  <a:pt x="2177689" y="3785582"/>
                  <a:pt x="2151349" y="3772408"/>
                  <a:pt x="2118424" y="3761429"/>
                </a:cubicBezTo>
                <a:cubicBezTo>
                  <a:pt x="2094279" y="3754841"/>
                  <a:pt x="2092084" y="3752645"/>
                  <a:pt x="2083304" y="3772408"/>
                </a:cubicBezTo>
                <a:cubicBezTo>
                  <a:pt x="2076719" y="3781191"/>
                  <a:pt x="2074524" y="3789974"/>
                  <a:pt x="2063549" y="3789974"/>
                </a:cubicBezTo>
                <a:cubicBezTo>
                  <a:pt x="2048184" y="3789974"/>
                  <a:pt x="2035014" y="3792170"/>
                  <a:pt x="2021844" y="3781191"/>
                </a:cubicBezTo>
                <a:lnTo>
                  <a:pt x="2008717" y="3760713"/>
                </a:lnTo>
                <a:lnTo>
                  <a:pt x="1923143" y="3846286"/>
                </a:lnTo>
                <a:lnTo>
                  <a:pt x="1859631" y="3782774"/>
                </a:lnTo>
                <a:lnTo>
                  <a:pt x="1853652" y="3782563"/>
                </a:lnTo>
                <a:cubicBezTo>
                  <a:pt x="1846793" y="3784485"/>
                  <a:pt x="1840757" y="3788876"/>
                  <a:pt x="1835269" y="3796561"/>
                </a:cubicBezTo>
                <a:cubicBezTo>
                  <a:pt x="1822099" y="3814127"/>
                  <a:pt x="1797954" y="3825106"/>
                  <a:pt x="1791369" y="3849260"/>
                </a:cubicBezTo>
                <a:cubicBezTo>
                  <a:pt x="1776004" y="3849260"/>
                  <a:pt x="1771614" y="3866826"/>
                  <a:pt x="1760639" y="3869022"/>
                </a:cubicBezTo>
                <a:cubicBezTo>
                  <a:pt x="1738689" y="3873414"/>
                  <a:pt x="1740884" y="3888784"/>
                  <a:pt x="1738689" y="3904155"/>
                </a:cubicBezTo>
                <a:cubicBezTo>
                  <a:pt x="1738689" y="3917329"/>
                  <a:pt x="1745274" y="3932700"/>
                  <a:pt x="1732104" y="3945875"/>
                </a:cubicBezTo>
                <a:cubicBezTo>
                  <a:pt x="1727714" y="3948070"/>
                  <a:pt x="1725519" y="3961245"/>
                  <a:pt x="1740884" y="3967833"/>
                </a:cubicBezTo>
                <a:cubicBezTo>
                  <a:pt x="1762834" y="3978811"/>
                  <a:pt x="1756249" y="4005161"/>
                  <a:pt x="1756249" y="4024923"/>
                </a:cubicBezTo>
                <a:cubicBezTo>
                  <a:pt x="1734299" y="4022727"/>
                  <a:pt x="1725519" y="4007357"/>
                  <a:pt x="1723324" y="3987595"/>
                </a:cubicBezTo>
                <a:cubicBezTo>
                  <a:pt x="1721129" y="3974420"/>
                  <a:pt x="1714544" y="3967833"/>
                  <a:pt x="1701374" y="3965637"/>
                </a:cubicBezTo>
                <a:cubicBezTo>
                  <a:pt x="1696984" y="3965637"/>
                  <a:pt x="1692594" y="3965637"/>
                  <a:pt x="1688204" y="3963441"/>
                </a:cubicBezTo>
                <a:cubicBezTo>
                  <a:pt x="1675034" y="3950266"/>
                  <a:pt x="1661864" y="3930504"/>
                  <a:pt x="1644304" y="3923917"/>
                </a:cubicBezTo>
                <a:cubicBezTo>
                  <a:pt x="1628939" y="3917329"/>
                  <a:pt x="1609184" y="3917329"/>
                  <a:pt x="1593819" y="3906350"/>
                </a:cubicBezTo>
                <a:cubicBezTo>
                  <a:pt x="1587234" y="3901959"/>
                  <a:pt x="1576259" y="3897567"/>
                  <a:pt x="1571869" y="3888784"/>
                </a:cubicBezTo>
                <a:cubicBezTo>
                  <a:pt x="1545529" y="3860239"/>
                  <a:pt x="1508214" y="3842673"/>
                  <a:pt x="1484069" y="3811932"/>
                </a:cubicBezTo>
                <a:cubicBezTo>
                  <a:pt x="1479679" y="3807540"/>
                  <a:pt x="1473095" y="3805344"/>
                  <a:pt x="1468705" y="3811932"/>
                </a:cubicBezTo>
                <a:cubicBezTo>
                  <a:pt x="1466510" y="3814127"/>
                  <a:pt x="1466510" y="3818519"/>
                  <a:pt x="1468705" y="3822911"/>
                </a:cubicBezTo>
                <a:cubicBezTo>
                  <a:pt x="1490654" y="3862435"/>
                  <a:pt x="1514799" y="3901959"/>
                  <a:pt x="1549919" y="3928308"/>
                </a:cubicBezTo>
                <a:cubicBezTo>
                  <a:pt x="1560894" y="3937092"/>
                  <a:pt x="1565284" y="3941483"/>
                  <a:pt x="1563089" y="3952462"/>
                </a:cubicBezTo>
                <a:cubicBezTo>
                  <a:pt x="1563089" y="3965637"/>
                  <a:pt x="1547724" y="3981007"/>
                  <a:pt x="1536749" y="3983203"/>
                </a:cubicBezTo>
                <a:cubicBezTo>
                  <a:pt x="1523579" y="3985399"/>
                  <a:pt x="1512604" y="3978811"/>
                  <a:pt x="1512604" y="3967833"/>
                </a:cubicBezTo>
                <a:cubicBezTo>
                  <a:pt x="1510409" y="3954658"/>
                  <a:pt x="1495044" y="3961245"/>
                  <a:pt x="1495044" y="3952462"/>
                </a:cubicBezTo>
                <a:cubicBezTo>
                  <a:pt x="1495044" y="3941483"/>
                  <a:pt x="1486264" y="3939287"/>
                  <a:pt x="1481874" y="3932700"/>
                </a:cubicBezTo>
                <a:cubicBezTo>
                  <a:pt x="1464315" y="3912938"/>
                  <a:pt x="1451145" y="3893176"/>
                  <a:pt x="1448950" y="3866826"/>
                </a:cubicBezTo>
                <a:cubicBezTo>
                  <a:pt x="1448950" y="3847064"/>
                  <a:pt x="1429195" y="3838281"/>
                  <a:pt x="1427000" y="3818519"/>
                </a:cubicBezTo>
                <a:cubicBezTo>
                  <a:pt x="1427000" y="3787778"/>
                  <a:pt x="1400660" y="3768016"/>
                  <a:pt x="1394075" y="3739471"/>
                </a:cubicBezTo>
                <a:cubicBezTo>
                  <a:pt x="1385295" y="3704338"/>
                  <a:pt x="1367735" y="3671401"/>
                  <a:pt x="1361150" y="3634073"/>
                </a:cubicBezTo>
                <a:cubicBezTo>
                  <a:pt x="1358955" y="3618702"/>
                  <a:pt x="1347980" y="3612115"/>
                  <a:pt x="1334810" y="3605528"/>
                </a:cubicBezTo>
                <a:cubicBezTo>
                  <a:pt x="1326030" y="3603332"/>
                  <a:pt x="1317250" y="3596745"/>
                  <a:pt x="1317250" y="3587961"/>
                </a:cubicBezTo>
                <a:cubicBezTo>
                  <a:pt x="1319445" y="3570395"/>
                  <a:pt x="1304080" y="3563808"/>
                  <a:pt x="1295300" y="3552829"/>
                </a:cubicBezTo>
                <a:cubicBezTo>
                  <a:pt x="1277740" y="3592353"/>
                  <a:pt x="1271155" y="3634073"/>
                  <a:pt x="1273350" y="3671401"/>
                </a:cubicBezTo>
                <a:cubicBezTo>
                  <a:pt x="1273350" y="3688968"/>
                  <a:pt x="1286520" y="3693359"/>
                  <a:pt x="1293105" y="3704338"/>
                </a:cubicBezTo>
                <a:cubicBezTo>
                  <a:pt x="1304080" y="3721904"/>
                  <a:pt x="1310665" y="3737275"/>
                  <a:pt x="1308470" y="3759233"/>
                </a:cubicBezTo>
                <a:cubicBezTo>
                  <a:pt x="1308470" y="3772408"/>
                  <a:pt x="1308470" y="3783386"/>
                  <a:pt x="1308470" y="3800953"/>
                </a:cubicBezTo>
                <a:cubicBezTo>
                  <a:pt x="1286520" y="3792170"/>
                  <a:pt x="1264570" y="3789974"/>
                  <a:pt x="1262375" y="3759233"/>
                </a:cubicBezTo>
                <a:cubicBezTo>
                  <a:pt x="1262375" y="3746058"/>
                  <a:pt x="1249205" y="3724100"/>
                  <a:pt x="1233840" y="3721904"/>
                </a:cubicBezTo>
                <a:cubicBezTo>
                  <a:pt x="1216280" y="3719709"/>
                  <a:pt x="1218475" y="3706534"/>
                  <a:pt x="1216280" y="3699947"/>
                </a:cubicBezTo>
                <a:cubicBezTo>
                  <a:pt x="1211890" y="3682380"/>
                  <a:pt x="1205305" y="3662618"/>
                  <a:pt x="1194330" y="3649443"/>
                </a:cubicBezTo>
                <a:cubicBezTo>
                  <a:pt x="1181160" y="3634073"/>
                  <a:pt x="1189940" y="3614311"/>
                  <a:pt x="1178965" y="3596745"/>
                </a:cubicBezTo>
                <a:cubicBezTo>
                  <a:pt x="1172380" y="3587961"/>
                  <a:pt x="1172380" y="3576983"/>
                  <a:pt x="1157015" y="3570395"/>
                </a:cubicBezTo>
                <a:cubicBezTo>
                  <a:pt x="1137260" y="3561612"/>
                  <a:pt x="1128480" y="3544046"/>
                  <a:pt x="1135065" y="3519892"/>
                </a:cubicBezTo>
                <a:cubicBezTo>
                  <a:pt x="1146040" y="3517696"/>
                  <a:pt x="1159210" y="3519892"/>
                  <a:pt x="1167990" y="3515501"/>
                </a:cubicBezTo>
                <a:cubicBezTo>
                  <a:pt x="1178965" y="3506717"/>
                  <a:pt x="1185550" y="3493543"/>
                  <a:pt x="1185550" y="3478172"/>
                </a:cubicBezTo>
                <a:cubicBezTo>
                  <a:pt x="1185550" y="3467193"/>
                  <a:pt x="1198720" y="3464997"/>
                  <a:pt x="1196525" y="3451823"/>
                </a:cubicBezTo>
                <a:cubicBezTo>
                  <a:pt x="1194330" y="3445235"/>
                  <a:pt x="1209695" y="3451823"/>
                  <a:pt x="1211890" y="3443040"/>
                </a:cubicBezTo>
                <a:cubicBezTo>
                  <a:pt x="1211890" y="3440844"/>
                  <a:pt x="1200915" y="3440844"/>
                  <a:pt x="1196525" y="3436452"/>
                </a:cubicBezTo>
                <a:cubicBezTo>
                  <a:pt x="1192135" y="3429865"/>
                  <a:pt x="1189940" y="3423277"/>
                  <a:pt x="1185550" y="3414494"/>
                </a:cubicBezTo>
                <a:cubicBezTo>
                  <a:pt x="1183355" y="3403515"/>
                  <a:pt x="1187745" y="3396928"/>
                  <a:pt x="1200915" y="3394732"/>
                </a:cubicBezTo>
                <a:cubicBezTo>
                  <a:pt x="1227255" y="3392536"/>
                  <a:pt x="1236035" y="3383753"/>
                  <a:pt x="1238230" y="3355208"/>
                </a:cubicBezTo>
                <a:cubicBezTo>
                  <a:pt x="1238230" y="3346425"/>
                  <a:pt x="1253595" y="3344229"/>
                  <a:pt x="1242620" y="3333250"/>
                </a:cubicBezTo>
                <a:cubicBezTo>
                  <a:pt x="1211890" y="3342033"/>
                  <a:pt x="1194330" y="3368383"/>
                  <a:pt x="1167990" y="3383753"/>
                </a:cubicBezTo>
                <a:cubicBezTo>
                  <a:pt x="1163600" y="3385949"/>
                  <a:pt x="1161405" y="3390341"/>
                  <a:pt x="1159210" y="3392536"/>
                </a:cubicBezTo>
                <a:cubicBezTo>
                  <a:pt x="1152625" y="3396928"/>
                  <a:pt x="1148235" y="3396928"/>
                  <a:pt x="1143845" y="3392536"/>
                </a:cubicBezTo>
                <a:cubicBezTo>
                  <a:pt x="1141650" y="3388145"/>
                  <a:pt x="1141650" y="3383753"/>
                  <a:pt x="1143845" y="3379362"/>
                </a:cubicBezTo>
                <a:cubicBezTo>
                  <a:pt x="1159210" y="3366187"/>
                  <a:pt x="1172380" y="3348621"/>
                  <a:pt x="1187745" y="3337642"/>
                </a:cubicBezTo>
                <a:cubicBezTo>
                  <a:pt x="1209695" y="3322271"/>
                  <a:pt x="1207500" y="3300313"/>
                  <a:pt x="1203110" y="3282747"/>
                </a:cubicBezTo>
                <a:cubicBezTo>
                  <a:pt x="1198720" y="3269572"/>
                  <a:pt x="1196525" y="3249810"/>
                  <a:pt x="1174575" y="3245419"/>
                </a:cubicBezTo>
                <a:cubicBezTo>
                  <a:pt x="1163600" y="3243223"/>
                  <a:pt x="1152625" y="3234440"/>
                  <a:pt x="1141650" y="3227853"/>
                </a:cubicBezTo>
                <a:cubicBezTo>
                  <a:pt x="1110920" y="3210286"/>
                  <a:pt x="1099945" y="3183937"/>
                  <a:pt x="1110920" y="3151000"/>
                </a:cubicBezTo>
                <a:cubicBezTo>
                  <a:pt x="1119700" y="3124651"/>
                  <a:pt x="1126285" y="3100497"/>
                  <a:pt x="1108725" y="3074148"/>
                </a:cubicBezTo>
                <a:cubicBezTo>
                  <a:pt x="1097750" y="3060973"/>
                  <a:pt x="1082385" y="3036819"/>
                  <a:pt x="1067020" y="3025840"/>
                </a:cubicBezTo>
                <a:cubicBezTo>
                  <a:pt x="1053850" y="3014861"/>
                  <a:pt x="1045070" y="2997295"/>
                  <a:pt x="1025315" y="2990708"/>
                </a:cubicBezTo>
                <a:cubicBezTo>
                  <a:pt x="1018730" y="2988512"/>
                  <a:pt x="1018730" y="2981924"/>
                  <a:pt x="1018730" y="2977533"/>
                </a:cubicBezTo>
                <a:lnTo>
                  <a:pt x="1022125" y="2945268"/>
                </a:lnTo>
                <a:lnTo>
                  <a:pt x="0" y="192314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14716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F8EF82-D186-49D6-A855-BAE698821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2B9F4F-E3B1-4BE9-81A4-A7F6785542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247D36-06BB-4D1F-ADDD-9E07FBFE05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F7655-2D5E-45DD-915D-E683BA6F10D9}" type="datetimeFigureOut">
              <a:rPr lang="en-US" smtClean="0"/>
              <a:t>2/18/2023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8CDB13-5B48-45C3-AE82-27B6FC6964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4369A5-E5D4-4782-944F-5E606F9E06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6D658E-E350-4154-A290-A6ACC10D51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99536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0579022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Contents slide layou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Freeform: Shape 140">
            <a:extLst>
              <a:ext uri="{FF2B5EF4-FFF2-40B4-BE49-F238E27FC236}">
                <a16:creationId xmlns:a16="http://schemas.microsoft.com/office/drawing/2014/main" id="{E1A58DF6-EE24-4D91-8403-F5F5EE802B14}"/>
              </a:ext>
            </a:extLst>
          </p:cNvPr>
          <p:cNvSpPr/>
          <p:nvPr userDrawn="1"/>
        </p:nvSpPr>
        <p:spPr>
          <a:xfrm>
            <a:off x="0" y="-1"/>
            <a:ext cx="6210518" cy="6263593"/>
          </a:xfrm>
          <a:custGeom>
            <a:avLst/>
            <a:gdLst>
              <a:gd name="connsiteX0" fmla="*/ 0 w 6210518"/>
              <a:gd name="connsiteY0" fmla="*/ 0 h 6344514"/>
              <a:gd name="connsiteX1" fmla="*/ 6210518 w 6210518"/>
              <a:gd name="connsiteY1" fmla="*/ 0 h 6344514"/>
              <a:gd name="connsiteX2" fmla="*/ 0 w 6210518"/>
              <a:gd name="connsiteY2" fmla="*/ 6344514 h 6344514"/>
              <a:gd name="connsiteX0" fmla="*/ 0 w 6210518"/>
              <a:gd name="connsiteY0" fmla="*/ 0 h 6295961"/>
              <a:gd name="connsiteX1" fmla="*/ 6210518 w 6210518"/>
              <a:gd name="connsiteY1" fmla="*/ 0 h 6295961"/>
              <a:gd name="connsiteX2" fmla="*/ 0 w 6210518"/>
              <a:gd name="connsiteY2" fmla="*/ 6295961 h 6295961"/>
              <a:gd name="connsiteX3" fmla="*/ 0 w 6210518"/>
              <a:gd name="connsiteY3" fmla="*/ 0 h 6295961"/>
              <a:gd name="connsiteX0" fmla="*/ 0 w 6210518"/>
              <a:gd name="connsiteY0" fmla="*/ 0 h 6263593"/>
              <a:gd name="connsiteX1" fmla="*/ 6210518 w 6210518"/>
              <a:gd name="connsiteY1" fmla="*/ 0 h 6263593"/>
              <a:gd name="connsiteX2" fmla="*/ 0 w 6210518"/>
              <a:gd name="connsiteY2" fmla="*/ 6263593 h 6263593"/>
              <a:gd name="connsiteX3" fmla="*/ 0 w 6210518"/>
              <a:gd name="connsiteY3" fmla="*/ 0 h 6263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10518" h="6263593">
                <a:moveTo>
                  <a:pt x="0" y="0"/>
                </a:moveTo>
                <a:lnTo>
                  <a:pt x="6210518" y="0"/>
                </a:lnTo>
                <a:lnTo>
                  <a:pt x="0" y="62635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Picture Placeholder 135">
            <a:extLst>
              <a:ext uri="{FF2B5EF4-FFF2-40B4-BE49-F238E27FC236}">
                <a16:creationId xmlns:a16="http://schemas.microsoft.com/office/drawing/2014/main" id="{52619E89-8BE6-4882-80BE-E5B90A2E25D0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274951" y="665214"/>
            <a:ext cx="11588489" cy="3069750"/>
          </a:xfrm>
          <a:custGeom>
            <a:avLst/>
            <a:gdLst>
              <a:gd name="connsiteX0" fmla="*/ 8538295 w 11588489"/>
              <a:gd name="connsiteY0" fmla="*/ 1638313 h 3069750"/>
              <a:gd name="connsiteX1" fmla="*/ 9254015 w 11588489"/>
              <a:gd name="connsiteY1" fmla="*/ 2354032 h 3069750"/>
              <a:gd name="connsiteX2" fmla="*/ 8538297 w 11588489"/>
              <a:gd name="connsiteY2" fmla="*/ 3069750 h 3069750"/>
              <a:gd name="connsiteX3" fmla="*/ 7822577 w 11588489"/>
              <a:gd name="connsiteY3" fmla="*/ 2354032 h 3069750"/>
              <a:gd name="connsiteX4" fmla="*/ 10099736 w 11588489"/>
              <a:gd name="connsiteY4" fmla="*/ 1634131 h 3069750"/>
              <a:gd name="connsiteX5" fmla="*/ 10815454 w 11588489"/>
              <a:gd name="connsiteY5" fmla="*/ 2349850 h 3069750"/>
              <a:gd name="connsiteX6" fmla="*/ 10099737 w 11588489"/>
              <a:gd name="connsiteY6" fmla="*/ 3065568 h 3069750"/>
              <a:gd name="connsiteX7" fmla="*/ 9384018 w 11588489"/>
              <a:gd name="connsiteY7" fmla="*/ 2349849 h 3069750"/>
              <a:gd name="connsiteX8" fmla="*/ 6976855 w 11588489"/>
              <a:gd name="connsiteY8" fmla="*/ 1622938 h 3069750"/>
              <a:gd name="connsiteX9" fmla="*/ 7692574 w 11588489"/>
              <a:gd name="connsiteY9" fmla="*/ 2338658 h 3069750"/>
              <a:gd name="connsiteX10" fmla="*/ 6976856 w 11588489"/>
              <a:gd name="connsiteY10" fmla="*/ 3054377 h 3069750"/>
              <a:gd name="connsiteX11" fmla="*/ 6261136 w 11588489"/>
              <a:gd name="connsiteY11" fmla="*/ 2338657 h 3069750"/>
              <a:gd name="connsiteX12" fmla="*/ 5415414 w 11588489"/>
              <a:gd name="connsiteY12" fmla="*/ 1607564 h 3069750"/>
              <a:gd name="connsiteX13" fmla="*/ 6131134 w 11588489"/>
              <a:gd name="connsiteY13" fmla="*/ 2323284 h 3069750"/>
              <a:gd name="connsiteX14" fmla="*/ 5415415 w 11588489"/>
              <a:gd name="connsiteY14" fmla="*/ 3039002 h 3069750"/>
              <a:gd name="connsiteX15" fmla="*/ 4699696 w 11588489"/>
              <a:gd name="connsiteY15" fmla="*/ 2323283 h 3069750"/>
              <a:gd name="connsiteX16" fmla="*/ 3853976 w 11588489"/>
              <a:gd name="connsiteY16" fmla="*/ 1592191 h 3069750"/>
              <a:gd name="connsiteX17" fmla="*/ 4569692 w 11588489"/>
              <a:gd name="connsiteY17" fmla="*/ 2307910 h 3069750"/>
              <a:gd name="connsiteX18" fmla="*/ 3853976 w 11588489"/>
              <a:gd name="connsiteY18" fmla="*/ 3023628 h 3069750"/>
              <a:gd name="connsiteX19" fmla="*/ 3138256 w 11588489"/>
              <a:gd name="connsiteY19" fmla="*/ 2307910 h 3069750"/>
              <a:gd name="connsiteX20" fmla="*/ 2292535 w 11588489"/>
              <a:gd name="connsiteY20" fmla="*/ 1576817 h 3069750"/>
              <a:gd name="connsiteX21" fmla="*/ 3008253 w 11588489"/>
              <a:gd name="connsiteY21" fmla="*/ 2292536 h 3069750"/>
              <a:gd name="connsiteX22" fmla="*/ 2292536 w 11588489"/>
              <a:gd name="connsiteY22" fmla="*/ 3008255 h 3069750"/>
              <a:gd name="connsiteX23" fmla="*/ 1576817 w 11588489"/>
              <a:gd name="connsiteY23" fmla="*/ 2292535 h 3069750"/>
              <a:gd name="connsiteX24" fmla="*/ 731094 w 11588489"/>
              <a:gd name="connsiteY24" fmla="*/ 1561441 h 3069750"/>
              <a:gd name="connsiteX25" fmla="*/ 1446815 w 11588489"/>
              <a:gd name="connsiteY25" fmla="*/ 2277160 h 3069750"/>
              <a:gd name="connsiteX26" fmla="*/ 731095 w 11588489"/>
              <a:gd name="connsiteY26" fmla="*/ 2992879 h 3069750"/>
              <a:gd name="connsiteX27" fmla="*/ 15375 w 11588489"/>
              <a:gd name="connsiteY27" fmla="*/ 2277159 h 3069750"/>
              <a:gd name="connsiteX28" fmla="*/ 10872769 w 11588489"/>
              <a:gd name="connsiteY28" fmla="*/ 861096 h 3069750"/>
              <a:gd name="connsiteX29" fmla="*/ 11588489 w 11588489"/>
              <a:gd name="connsiteY29" fmla="*/ 1576815 h 3069750"/>
              <a:gd name="connsiteX30" fmla="*/ 10872770 w 11588489"/>
              <a:gd name="connsiteY30" fmla="*/ 2292534 h 3069750"/>
              <a:gd name="connsiteX31" fmla="*/ 10157052 w 11588489"/>
              <a:gd name="connsiteY31" fmla="*/ 1576814 h 3069750"/>
              <a:gd name="connsiteX32" fmla="*/ 7749888 w 11588489"/>
              <a:gd name="connsiteY32" fmla="*/ 849905 h 3069750"/>
              <a:gd name="connsiteX33" fmla="*/ 8465606 w 11588489"/>
              <a:gd name="connsiteY33" fmla="*/ 1565624 h 3069750"/>
              <a:gd name="connsiteX34" fmla="*/ 7749889 w 11588489"/>
              <a:gd name="connsiteY34" fmla="*/ 2281343 h 3069750"/>
              <a:gd name="connsiteX35" fmla="*/ 7034169 w 11588489"/>
              <a:gd name="connsiteY35" fmla="*/ 1565624 h 3069750"/>
              <a:gd name="connsiteX36" fmla="*/ 9311327 w 11588489"/>
              <a:gd name="connsiteY36" fmla="*/ 845723 h 3069750"/>
              <a:gd name="connsiteX37" fmla="*/ 10027046 w 11588489"/>
              <a:gd name="connsiteY37" fmla="*/ 1561442 h 3069750"/>
              <a:gd name="connsiteX38" fmla="*/ 9311329 w 11588489"/>
              <a:gd name="connsiteY38" fmla="*/ 2277161 h 3069750"/>
              <a:gd name="connsiteX39" fmla="*/ 8595610 w 11588489"/>
              <a:gd name="connsiteY39" fmla="*/ 1561441 h 3069750"/>
              <a:gd name="connsiteX40" fmla="*/ 6188447 w 11588489"/>
              <a:gd name="connsiteY40" fmla="*/ 834531 h 3069750"/>
              <a:gd name="connsiteX41" fmla="*/ 6904166 w 11588489"/>
              <a:gd name="connsiteY41" fmla="*/ 1550250 h 3069750"/>
              <a:gd name="connsiteX42" fmla="*/ 6188447 w 11588489"/>
              <a:gd name="connsiteY42" fmla="*/ 2265969 h 3069750"/>
              <a:gd name="connsiteX43" fmla="*/ 5472728 w 11588489"/>
              <a:gd name="connsiteY43" fmla="*/ 1550249 h 3069750"/>
              <a:gd name="connsiteX44" fmla="*/ 4627006 w 11588489"/>
              <a:gd name="connsiteY44" fmla="*/ 819156 h 3069750"/>
              <a:gd name="connsiteX45" fmla="*/ 5342726 w 11588489"/>
              <a:gd name="connsiteY45" fmla="*/ 1534875 h 3069750"/>
              <a:gd name="connsiteX46" fmla="*/ 4627008 w 11588489"/>
              <a:gd name="connsiteY46" fmla="*/ 2250595 h 3069750"/>
              <a:gd name="connsiteX47" fmla="*/ 3911289 w 11588489"/>
              <a:gd name="connsiteY47" fmla="*/ 1534875 h 3069750"/>
              <a:gd name="connsiteX48" fmla="*/ 3065568 w 11588489"/>
              <a:gd name="connsiteY48" fmla="*/ 803783 h 3069750"/>
              <a:gd name="connsiteX49" fmla="*/ 3781287 w 11588489"/>
              <a:gd name="connsiteY49" fmla="*/ 1519502 h 3069750"/>
              <a:gd name="connsiteX50" fmla="*/ 3065567 w 11588489"/>
              <a:gd name="connsiteY50" fmla="*/ 2235221 h 3069750"/>
              <a:gd name="connsiteX51" fmla="*/ 2349849 w 11588489"/>
              <a:gd name="connsiteY51" fmla="*/ 1519502 h 3069750"/>
              <a:gd name="connsiteX52" fmla="*/ 1504128 w 11588489"/>
              <a:gd name="connsiteY52" fmla="*/ 788408 h 3069750"/>
              <a:gd name="connsiteX53" fmla="*/ 2219846 w 11588489"/>
              <a:gd name="connsiteY53" fmla="*/ 1504127 h 3069750"/>
              <a:gd name="connsiteX54" fmla="*/ 1504128 w 11588489"/>
              <a:gd name="connsiteY54" fmla="*/ 2219847 h 3069750"/>
              <a:gd name="connsiteX55" fmla="*/ 788409 w 11588489"/>
              <a:gd name="connsiteY55" fmla="*/ 1504127 h 3069750"/>
              <a:gd name="connsiteX56" fmla="*/ 8522921 w 11588489"/>
              <a:gd name="connsiteY56" fmla="*/ 76872 h 3069750"/>
              <a:gd name="connsiteX57" fmla="*/ 9238640 w 11588489"/>
              <a:gd name="connsiteY57" fmla="*/ 792590 h 3069750"/>
              <a:gd name="connsiteX58" fmla="*/ 8522921 w 11588489"/>
              <a:gd name="connsiteY58" fmla="*/ 1508309 h 3069750"/>
              <a:gd name="connsiteX59" fmla="*/ 7807202 w 11588489"/>
              <a:gd name="connsiteY59" fmla="*/ 792589 h 3069750"/>
              <a:gd name="connsiteX60" fmla="*/ 10084360 w 11588489"/>
              <a:gd name="connsiteY60" fmla="*/ 72688 h 3069750"/>
              <a:gd name="connsiteX61" fmla="*/ 10800080 w 11588489"/>
              <a:gd name="connsiteY61" fmla="*/ 788407 h 3069750"/>
              <a:gd name="connsiteX62" fmla="*/ 10084362 w 11588489"/>
              <a:gd name="connsiteY62" fmla="*/ 1504125 h 3069750"/>
              <a:gd name="connsiteX63" fmla="*/ 9368642 w 11588489"/>
              <a:gd name="connsiteY63" fmla="*/ 788406 h 3069750"/>
              <a:gd name="connsiteX64" fmla="*/ 6961480 w 11588489"/>
              <a:gd name="connsiteY64" fmla="*/ 61496 h 3069750"/>
              <a:gd name="connsiteX65" fmla="*/ 7677199 w 11588489"/>
              <a:gd name="connsiteY65" fmla="*/ 777215 h 3069750"/>
              <a:gd name="connsiteX66" fmla="*/ 6961481 w 11588489"/>
              <a:gd name="connsiteY66" fmla="*/ 1492934 h 3069750"/>
              <a:gd name="connsiteX67" fmla="*/ 6245761 w 11588489"/>
              <a:gd name="connsiteY67" fmla="*/ 777215 h 3069750"/>
              <a:gd name="connsiteX68" fmla="*/ 5400039 w 11588489"/>
              <a:gd name="connsiteY68" fmla="*/ 46123 h 3069750"/>
              <a:gd name="connsiteX69" fmla="*/ 6115758 w 11588489"/>
              <a:gd name="connsiteY69" fmla="*/ 761842 h 3069750"/>
              <a:gd name="connsiteX70" fmla="*/ 5400040 w 11588489"/>
              <a:gd name="connsiteY70" fmla="*/ 1477561 h 3069750"/>
              <a:gd name="connsiteX71" fmla="*/ 4684320 w 11588489"/>
              <a:gd name="connsiteY71" fmla="*/ 761841 h 3069750"/>
              <a:gd name="connsiteX72" fmla="*/ 3838601 w 11588489"/>
              <a:gd name="connsiteY72" fmla="*/ 30748 h 3069750"/>
              <a:gd name="connsiteX73" fmla="*/ 4554317 w 11588489"/>
              <a:gd name="connsiteY73" fmla="*/ 746468 h 3069750"/>
              <a:gd name="connsiteX74" fmla="*/ 3838601 w 11588489"/>
              <a:gd name="connsiteY74" fmla="*/ 1462185 h 3069750"/>
              <a:gd name="connsiteX75" fmla="*/ 3122882 w 11588489"/>
              <a:gd name="connsiteY75" fmla="*/ 746466 h 3069750"/>
              <a:gd name="connsiteX76" fmla="*/ 2277161 w 11588489"/>
              <a:gd name="connsiteY76" fmla="*/ 15374 h 3069750"/>
              <a:gd name="connsiteX77" fmla="*/ 2992879 w 11588489"/>
              <a:gd name="connsiteY77" fmla="*/ 731094 h 3069750"/>
              <a:gd name="connsiteX78" fmla="*/ 2277161 w 11588489"/>
              <a:gd name="connsiteY78" fmla="*/ 1446812 h 3069750"/>
              <a:gd name="connsiteX79" fmla="*/ 1561440 w 11588489"/>
              <a:gd name="connsiteY79" fmla="*/ 731092 h 3069750"/>
              <a:gd name="connsiteX80" fmla="*/ 715719 w 11588489"/>
              <a:gd name="connsiteY80" fmla="*/ 0 h 3069750"/>
              <a:gd name="connsiteX81" fmla="*/ 1431439 w 11588489"/>
              <a:gd name="connsiteY81" fmla="*/ 715719 h 3069750"/>
              <a:gd name="connsiteX82" fmla="*/ 715719 w 11588489"/>
              <a:gd name="connsiteY82" fmla="*/ 1431438 h 3069750"/>
              <a:gd name="connsiteX83" fmla="*/ 0 w 11588489"/>
              <a:gd name="connsiteY83" fmla="*/ 715719 h 3069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</a:cxnLst>
            <a:rect l="l" t="t" r="r" b="b"/>
            <a:pathLst>
              <a:path w="11588489" h="3069750">
                <a:moveTo>
                  <a:pt x="8538295" y="1638313"/>
                </a:moveTo>
                <a:lnTo>
                  <a:pt x="9254015" y="2354032"/>
                </a:lnTo>
                <a:lnTo>
                  <a:pt x="8538297" y="3069750"/>
                </a:lnTo>
                <a:lnTo>
                  <a:pt x="7822577" y="2354032"/>
                </a:lnTo>
                <a:close/>
                <a:moveTo>
                  <a:pt x="10099736" y="1634131"/>
                </a:moveTo>
                <a:lnTo>
                  <a:pt x="10815454" y="2349850"/>
                </a:lnTo>
                <a:lnTo>
                  <a:pt x="10099737" y="3065568"/>
                </a:lnTo>
                <a:lnTo>
                  <a:pt x="9384018" y="2349849"/>
                </a:lnTo>
                <a:close/>
                <a:moveTo>
                  <a:pt x="6976855" y="1622938"/>
                </a:moveTo>
                <a:lnTo>
                  <a:pt x="7692574" y="2338658"/>
                </a:lnTo>
                <a:lnTo>
                  <a:pt x="6976856" y="3054377"/>
                </a:lnTo>
                <a:lnTo>
                  <a:pt x="6261136" y="2338657"/>
                </a:lnTo>
                <a:close/>
                <a:moveTo>
                  <a:pt x="5415414" y="1607564"/>
                </a:moveTo>
                <a:lnTo>
                  <a:pt x="6131134" y="2323284"/>
                </a:lnTo>
                <a:lnTo>
                  <a:pt x="5415415" y="3039002"/>
                </a:lnTo>
                <a:lnTo>
                  <a:pt x="4699696" y="2323283"/>
                </a:lnTo>
                <a:close/>
                <a:moveTo>
                  <a:pt x="3853976" y="1592191"/>
                </a:moveTo>
                <a:lnTo>
                  <a:pt x="4569692" y="2307910"/>
                </a:lnTo>
                <a:lnTo>
                  <a:pt x="3853976" y="3023628"/>
                </a:lnTo>
                <a:lnTo>
                  <a:pt x="3138256" y="2307910"/>
                </a:lnTo>
                <a:close/>
                <a:moveTo>
                  <a:pt x="2292535" y="1576817"/>
                </a:moveTo>
                <a:lnTo>
                  <a:pt x="3008253" y="2292536"/>
                </a:lnTo>
                <a:lnTo>
                  <a:pt x="2292536" y="3008255"/>
                </a:lnTo>
                <a:lnTo>
                  <a:pt x="1576817" y="2292535"/>
                </a:lnTo>
                <a:close/>
                <a:moveTo>
                  <a:pt x="731094" y="1561441"/>
                </a:moveTo>
                <a:lnTo>
                  <a:pt x="1446815" y="2277160"/>
                </a:lnTo>
                <a:lnTo>
                  <a:pt x="731095" y="2992879"/>
                </a:lnTo>
                <a:lnTo>
                  <a:pt x="15375" y="2277159"/>
                </a:lnTo>
                <a:close/>
                <a:moveTo>
                  <a:pt x="10872769" y="861096"/>
                </a:moveTo>
                <a:lnTo>
                  <a:pt x="11588489" y="1576815"/>
                </a:lnTo>
                <a:lnTo>
                  <a:pt x="10872770" y="2292534"/>
                </a:lnTo>
                <a:lnTo>
                  <a:pt x="10157052" y="1576814"/>
                </a:lnTo>
                <a:close/>
                <a:moveTo>
                  <a:pt x="7749888" y="849905"/>
                </a:moveTo>
                <a:lnTo>
                  <a:pt x="8465606" y="1565624"/>
                </a:lnTo>
                <a:lnTo>
                  <a:pt x="7749889" y="2281343"/>
                </a:lnTo>
                <a:lnTo>
                  <a:pt x="7034169" y="1565624"/>
                </a:lnTo>
                <a:close/>
                <a:moveTo>
                  <a:pt x="9311327" y="845723"/>
                </a:moveTo>
                <a:lnTo>
                  <a:pt x="10027046" y="1561442"/>
                </a:lnTo>
                <a:lnTo>
                  <a:pt x="9311329" y="2277161"/>
                </a:lnTo>
                <a:lnTo>
                  <a:pt x="8595610" y="1561441"/>
                </a:lnTo>
                <a:close/>
                <a:moveTo>
                  <a:pt x="6188447" y="834531"/>
                </a:moveTo>
                <a:lnTo>
                  <a:pt x="6904166" y="1550250"/>
                </a:lnTo>
                <a:lnTo>
                  <a:pt x="6188447" y="2265969"/>
                </a:lnTo>
                <a:lnTo>
                  <a:pt x="5472728" y="1550249"/>
                </a:lnTo>
                <a:close/>
                <a:moveTo>
                  <a:pt x="4627006" y="819156"/>
                </a:moveTo>
                <a:lnTo>
                  <a:pt x="5342726" y="1534875"/>
                </a:lnTo>
                <a:lnTo>
                  <a:pt x="4627008" y="2250595"/>
                </a:lnTo>
                <a:lnTo>
                  <a:pt x="3911289" y="1534875"/>
                </a:lnTo>
                <a:close/>
                <a:moveTo>
                  <a:pt x="3065568" y="803783"/>
                </a:moveTo>
                <a:lnTo>
                  <a:pt x="3781287" y="1519502"/>
                </a:lnTo>
                <a:lnTo>
                  <a:pt x="3065567" y="2235221"/>
                </a:lnTo>
                <a:lnTo>
                  <a:pt x="2349849" y="1519502"/>
                </a:lnTo>
                <a:close/>
                <a:moveTo>
                  <a:pt x="1504128" y="788408"/>
                </a:moveTo>
                <a:lnTo>
                  <a:pt x="2219846" y="1504127"/>
                </a:lnTo>
                <a:lnTo>
                  <a:pt x="1504128" y="2219847"/>
                </a:lnTo>
                <a:lnTo>
                  <a:pt x="788409" y="1504127"/>
                </a:lnTo>
                <a:close/>
                <a:moveTo>
                  <a:pt x="8522921" y="76872"/>
                </a:moveTo>
                <a:lnTo>
                  <a:pt x="9238640" y="792590"/>
                </a:lnTo>
                <a:lnTo>
                  <a:pt x="8522921" y="1508309"/>
                </a:lnTo>
                <a:lnTo>
                  <a:pt x="7807202" y="792589"/>
                </a:lnTo>
                <a:close/>
                <a:moveTo>
                  <a:pt x="10084360" y="72688"/>
                </a:moveTo>
                <a:lnTo>
                  <a:pt x="10800080" y="788407"/>
                </a:lnTo>
                <a:lnTo>
                  <a:pt x="10084362" y="1504125"/>
                </a:lnTo>
                <a:lnTo>
                  <a:pt x="9368642" y="788406"/>
                </a:lnTo>
                <a:close/>
                <a:moveTo>
                  <a:pt x="6961480" y="61496"/>
                </a:moveTo>
                <a:lnTo>
                  <a:pt x="7677199" y="777215"/>
                </a:lnTo>
                <a:lnTo>
                  <a:pt x="6961481" y="1492934"/>
                </a:lnTo>
                <a:lnTo>
                  <a:pt x="6245761" y="777215"/>
                </a:lnTo>
                <a:close/>
                <a:moveTo>
                  <a:pt x="5400039" y="46123"/>
                </a:moveTo>
                <a:lnTo>
                  <a:pt x="6115758" y="761842"/>
                </a:lnTo>
                <a:lnTo>
                  <a:pt x="5400040" y="1477561"/>
                </a:lnTo>
                <a:lnTo>
                  <a:pt x="4684320" y="761841"/>
                </a:lnTo>
                <a:close/>
                <a:moveTo>
                  <a:pt x="3838601" y="30748"/>
                </a:moveTo>
                <a:lnTo>
                  <a:pt x="4554317" y="746468"/>
                </a:lnTo>
                <a:lnTo>
                  <a:pt x="3838601" y="1462185"/>
                </a:lnTo>
                <a:lnTo>
                  <a:pt x="3122882" y="746466"/>
                </a:lnTo>
                <a:close/>
                <a:moveTo>
                  <a:pt x="2277161" y="15374"/>
                </a:moveTo>
                <a:lnTo>
                  <a:pt x="2992879" y="731094"/>
                </a:lnTo>
                <a:lnTo>
                  <a:pt x="2277161" y="1446812"/>
                </a:lnTo>
                <a:lnTo>
                  <a:pt x="1561440" y="731092"/>
                </a:lnTo>
                <a:close/>
                <a:moveTo>
                  <a:pt x="715719" y="0"/>
                </a:moveTo>
                <a:lnTo>
                  <a:pt x="1431439" y="715719"/>
                </a:lnTo>
                <a:lnTo>
                  <a:pt x="715719" y="1431438"/>
                </a:lnTo>
                <a:lnTo>
                  <a:pt x="0" y="71571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800760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1502905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6">
            <a:extLst>
              <a:ext uri="{FF2B5EF4-FFF2-40B4-BE49-F238E27FC236}">
                <a16:creationId xmlns:a16="http://schemas.microsoft.com/office/drawing/2014/main" id="{D075C1DE-E117-4FA9-A867-4ED89AC25A98}"/>
              </a:ext>
            </a:extLst>
          </p:cNvPr>
          <p:cNvSpPr/>
          <p:nvPr userDrawn="1"/>
        </p:nvSpPr>
        <p:spPr>
          <a:xfrm>
            <a:off x="-1" y="1"/>
            <a:ext cx="5621868" cy="68579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8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4315581" y="-1"/>
            <a:ext cx="2612571" cy="437363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4315581" y="4567162"/>
            <a:ext cx="7876419" cy="229083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CE83DDED-D6C7-4848-B289-2830377167D2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532191" y="0"/>
            <a:ext cx="3531809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436997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56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1290710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908B09E-D437-490D-8188-4A4ADC4D5A71}"/>
              </a:ext>
            </a:extLst>
          </p:cNvPr>
          <p:cNvGrpSpPr/>
          <p:nvPr userDrawn="1"/>
        </p:nvGrpSpPr>
        <p:grpSpPr>
          <a:xfrm>
            <a:off x="8295412" y="1658804"/>
            <a:ext cx="3174949" cy="4282922"/>
            <a:chOff x="5745956" y="3501865"/>
            <a:chExt cx="2146216" cy="2895189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D805C83D-6534-49BF-834B-37AE5D7EA3BF}"/>
                </a:ext>
              </a:extLst>
            </p:cNvPr>
            <p:cNvSpPr/>
            <p:nvPr/>
          </p:nvSpPr>
          <p:spPr>
            <a:xfrm>
              <a:off x="7498806" y="3501865"/>
              <a:ext cx="157347" cy="62939"/>
            </a:xfrm>
            <a:custGeom>
              <a:avLst/>
              <a:gdLst>
                <a:gd name="connsiteX0" fmla="*/ 45244 w 47625"/>
                <a:gd name="connsiteY0" fmla="*/ 13811 h 19050"/>
                <a:gd name="connsiteX1" fmla="*/ 45244 w 47625"/>
                <a:gd name="connsiteY1" fmla="*/ 13811 h 19050"/>
                <a:gd name="connsiteX2" fmla="*/ 38576 w 47625"/>
                <a:gd name="connsiteY2" fmla="*/ 20479 h 19050"/>
                <a:gd name="connsiteX3" fmla="*/ 13811 w 47625"/>
                <a:gd name="connsiteY3" fmla="*/ 20479 h 19050"/>
                <a:gd name="connsiteX4" fmla="*/ 7144 w 47625"/>
                <a:gd name="connsiteY4" fmla="*/ 13811 h 19050"/>
                <a:gd name="connsiteX5" fmla="*/ 7144 w 47625"/>
                <a:gd name="connsiteY5" fmla="*/ 13811 h 19050"/>
                <a:gd name="connsiteX6" fmla="*/ 13811 w 47625"/>
                <a:gd name="connsiteY6" fmla="*/ 7144 h 19050"/>
                <a:gd name="connsiteX7" fmla="*/ 38576 w 47625"/>
                <a:gd name="connsiteY7" fmla="*/ 7144 h 19050"/>
                <a:gd name="connsiteX8" fmla="*/ 45244 w 47625"/>
                <a:gd name="connsiteY8" fmla="*/ 13811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25" h="19050">
                  <a:moveTo>
                    <a:pt x="45244" y="13811"/>
                  </a:moveTo>
                  <a:lnTo>
                    <a:pt x="45244" y="13811"/>
                  </a:lnTo>
                  <a:cubicBezTo>
                    <a:pt x="45244" y="17621"/>
                    <a:pt x="42386" y="20479"/>
                    <a:pt x="38576" y="20479"/>
                  </a:cubicBezTo>
                  <a:lnTo>
                    <a:pt x="13811" y="20479"/>
                  </a:lnTo>
                  <a:cubicBezTo>
                    <a:pt x="10001" y="20479"/>
                    <a:pt x="7144" y="17621"/>
                    <a:pt x="7144" y="13811"/>
                  </a:cubicBezTo>
                  <a:lnTo>
                    <a:pt x="7144" y="13811"/>
                  </a:lnTo>
                  <a:cubicBezTo>
                    <a:pt x="7144" y="10001"/>
                    <a:pt x="10001" y="7144"/>
                    <a:pt x="13811" y="7144"/>
                  </a:cubicBezTo>
                  <a:lnTo>
                    <a:pt x="38576" y="7144"/>
                  </a:lnTo>
                  <a:cubicBezTo>
                    <a:pt x="42386" y="8096"/>
                    <a:pt x="45244" y="10954"/>
                    <a:pt x="45244" y="13811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E2C0D28B-7E22-4217-8DDF-E13EC5B355DA}"/>
                </a:ext>
              </a:extLst>
            </p:cNvPr>
            <p:cNvSpPr/>
            <p:nvPr/>
          </p:nvSpPr>
          <p:spPr>
            <a:xfrm>
              <a:off x="7829233" y="3977052"/>
              <a:ext cx="62939" cy="157347"/>
            </a:xfrm>
            <a:custGeom>
              <a:avLst/>
              <a:gdLst>
                <a:gd name="connsiteX0" fmla="*/ 13811 w 19050"/>
                <a:gd name="connsiteY0" fmla="*/ 45244 h 47625"/>
                <a:gd name="connsiteX1" fmla="*/ 13811 w 19050"/>
                <a:gd name="connsiteY1" fmla="*/ 45244 h 47625"/>
                <a:gd name="connsiteX2" fmla="*/ 7144 w 19050"/>
                <a:gd name="connsiteY2" fmla="*/ 38576 h 47625"/>
                <a:gd name="connsiteX3" fmla="*/ 7144 w 19050"/>
                <a:gd name="connsiteY3" fmla="*/ 13811 h 47625"/>
                <a:gd name="connsiteX4" fmla="*/ 13811 w 19050"/>
                <a:gd name="connsiteY4" fmla="*/ 7144 h 47625"/>
                <a:gd name="connsiteX5" fmla="*/ 13811 w 19050"/>
                <a:gd name="connsiteY5" fmla="*/ 7144 h 47625"/>
                <a:gd name="connsiteX6" fmla="*/ 20479 w 19050"/>
                <a:gd name="connsiteY6" fmla="*/ 13811 h 47625"/>
                <a:gd name="connsiteX7" fmla="*/ 20479 w 19050"/>
                <a:gd name="connsiteY7" fmla="*/ 38576 h 47625"/>
                <a:gd name="connsiteX8" fmla="*/ 13811 w 19050"/>
                <a:gd name="connsiteY8" fmla="*/ 45244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47625">
                  <a:moveTo>
                    <a:pt x="13811" y="45244"/>
                  </a:moveTo>
                  <a:lnTo>
                    <a:pt x="13811" y="45244"/>
                  </a:lnTo>
                  <a:cubicBezTo>
                    <a:pt x="10001" y="45244"/>
                    <a:pt x="7144" y="42386"/>
                    <a:pt x="7144" y="38576"/>
                  </a:cubicBezTo>
                  <a:lnTo>
                    <a:pt x="7144" y="13811"/>
                  </a:lnTo>
                  <a:cubicBezTo>
                    <a:pt x="7144" y="10001"/>
                    <a:pt x="10001" y="7144"/>
                    <a:pt x="13811" y="7144"/>
                  </a:cubicBezTo>
                  <a:lnTo>
                    <a:pt x="13811" y="7144"/>
                  </a:lnTo>
                  <a:cubicBezTo>
                    <a:pt x="17621" y="7144"/>
                    <a:pt x="20479" y="10001"/>
                    <a:pt x="20479" y="13811"/>
                  </a:cubicBezTo>
                  <a:lnTo>
                    <a:pt x="20479" y="38576"/>
                  </a:lnTo>
                  <a:cubicBezTo>
                    <a:pt x="20479" y="42386"/>
                    <a:pt x="17621" y="45244"/>
                    <a:pt x="13811" y="4524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C97448CE-9294-402C-8381-5FD390800EEA}"/>
                </a:ext>
              </a:extLst>
            </p:cNvPr>
            <p:cNvSpPr/>
            <p:nvPr/>
          </p:nvSpPr>
          <p:spPr>
            <a:xfrm>
              <a:off x="7829233" y="3838586"/>
              <a:ext cx="62939" cy="157347"/>
            </a:xfrm>
            <a:custGeom>
              <a:avLst/>
              <a:gdLst>
                <a:gd name="connsiteX0" fmla="*/ 13811 w 19050"/>
                <a:gd name="connsiteY0" fmla="*/ 45244 h 47625"/>
                <a:gd name="connsiteX1" fmla="*/ 13811 w 19050"/>
                <a:gd name="connsiteY1" fmla="*/ 45244 h 47625"/>
                <a:gd name="connsiteX2" fmla="*/ 7144 w 19050"/>
                <a:gd name="connsiteY2" fmla="*/ 38576 h 47625"/>
                <a:gd name="connsiteX3" fmla="*/ 7144 w 19050"/>
                <a:gd name="connsiteY3" fmla="*/ 13811 h 47625"/>
                <a:gd name="connsiteX4" fmla="*/ 13811 w 19050"/>
                <a:gd name="connsiteY4" fmla="*/ 7144 h 47625"/>
                <a:gd name="connsiteX5" fmla="*/ 13811 w 19050"/>
                <a:gd name="connsiteY5" fmla="*/ 7144 h 47625"/>
                <a:gd name="connsiteX6" fmla="*/ 20479 w 19050"/>
                <a:gd name="connsiteY6" fmla="*/ 13811 h 47625"/>
                <a:gd name="connsiteX7" fmla="*/ 20479 w 19050"/>
                <a:gd name="connsiteY7" fmla="*/ 38576 h 47625"/>
                <a:gd name="connsiteX8" fmla="*/ 13811 w 19050"/>
                <a:gd name="connsiteY8" fmla="*/ 45244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47625">
                  <a:moveTo>
                    <a:pt x="13811" y="45244"/>
                  </a:moveTo>
                  <a:lnTo>
                    <a:pt x="13811" y="45244"/>
                  </a:lnTo>
                  <a:cubicBezTo>
                    <a:pt x="10001" y="45244"/>
                    <a:pt x="7144" y="42386"/>
                    <a:pt x="7144" y="38576"/>
                  </a:cubicBezTo>
                  <a:lnTo>
                    <a:pt x="7144" y="13811"/>
                  </a:lnTo>
                  <a:cubicBezTo>
                    <a:pt x="7144" y="10001"/>
                    <a:pt x="10001" y="7144"/>
                    <a:pt x="13811" y="7144"/>
                  </a:cubicBezTo>
                  <a:lnTo>
                    <a:pt x="13811" y="7144"/>
                  </a:lnTo>
                  <a:cubicBezTo>
                    <a:pt x="17621" y="7144"/>
                    <a:pt x="20479" y="10001"/>
                    <a:pt x="20479" y="13811"/>
                  </a:cubicBezTo>
                  <a:lnTo>
                    <a:pt x="20479" y="38576"/>
                  </a:lnTo>
                  <a:cubicBezTo>
                    <a:pt x="20479" y="42386"/>
                    <a:pt x="17621" y="45244"/>
                    <a:pt x="13811" y="4524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C5DB571C-522A-43B0-8C1D-BF0E34CE7D32}"/>
                </a:ext>
              </a:extLst>
            </p:cNvPr>
            <p:cNvSpPr/>
            <p:nvPr/>
          </p:nvSpPr>
          <p:spPr>
            <a:xfrm>
              <a:off x="5745956" y="3523892"/>
              <a:ext cx="2139922" cy="2863720"/>
            </a:xfrm>
            <a:custGeom>
              <a:avLst/>
              <a:gdLst>
                <a:gd name="connsiteX0" fmla="*/ 611029 w 647700"/>
                <a:gd name="connsiteY0" fmla="*/ 7144 h 866775"/>
                <a:gd name="connsiteX1" fmla="*/ 40481 w 647700"/>
                <a:gd name="connsiteY1" fmla="*/ 7144 h 866775"/>
                <a:gd name="connsiteX2" fmla="*/ 7144 w 647700"/>
                <a:gd name="connsiteY2" fmla="*/ 41434 h 866775"/>
                <a:gd name="connsiteX3" fmla="*/ 7144 w 647700"/>
                <a:gd name="connsiteY3" fmla="*/ 831056 h 866775"/>
                <a:gd name="connsiteX4" fmla="*/ 40481 w 647700"/>
                <a:gd name="connsiteY4" fmla="*/ 865346 h 866775"/>
                <a:gd name="connsiteX5" fmla="*/ 611029 w 647700"/>
                <a:gd name="connsiteY5" fmla="*/ 865346 h 866775"/>
                <a:gd name="connsiteX6" fmla="*/ 644366 w 647700"/>
                <a:gd name="connsiteY6" fmla="*/ 831056 h 866775"/>
                <a:gd name="connsiteX7" fmla="*/ 644366 w 647700"/>
                <a:gd name="connsiteY7" fmla="*/ 41434 h 866775"/>
                <a:gd name="connsiteX8" fmla="*/ 611029 w 647700"/>
                <a:gd name="connsiteY8" fmla="*/ 7144 h 866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47700" h="866775">
                  <a:moveTo>
                    <a:pt x="611029" y="7144"/>
                  </a:moveTo>
                  <a:lnTo>
                    <a:pt x="40481" y="7144"/>
                  </a:lnTo>
                  <a:cubicBezTo>
                    <a:pt x="22384" y="7144"/>
                    <a:pt x="7144" y="22384"/>
                    <a:pt x="7144" y="41434"/>
                  </a:cubicBezTo>
                  <a:lnTo>
                    <a:pt x="7144" y="831056"/>
                  </a:lnTo>
                  <a:cubicBezTo>
                    <a:pt x="7144" y="850106"/>
                    <a:pt x="22384" y="865346"/>
                    <a:pt x="40481" y="865346"/>
                  </a:cubicBezTo>
                  <a:lnTo>
                    <a:pt x="611029" y="865346"/>
                  </a:lnTo>
                  <a:cubicBezTo>
                    <a:pt x="629126" y="865346"/>
                    <a:pt x="644366" y="850106"/>
                    <a:pt x="644366" y="831056"/>
                  </a:cubicBezTo>
                  <a:lnTo>
                    <a:pt x="644366" y="41434"/>
                  </a:lnTo>
                  <a:cubicBezTo>
                    <a:pt x="644366" y="23336"/>
                    <a:pt x="629126" y="7144"/>
                    <a:pt x="611029" y="714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5F184D7C-735D-4F42-B639-2AE6E76AFE30}"/>
                </a:ext>
              </a:extLst>
            </p:cNvPr>
            <p:cNvSpPr/>
            <p:nvPr/>
          </p:nvSpPr>
          <p:spPr>
            <a:xfrm>
              <a:off x="5755398" y="3533334"/>
              <a:ext cx="2108453" cy="2863720"/>
            </a:xfrm>
            <a:custGeom>
              <a:avLst/>
              <a:gdLst>
                <a:gd name="connsiteX0" fmla="*/ 605314 w 638175"/>
                <a:gd name="connsiteY0" fmla="*/ 7144 h 866775"/>
                <a:gd name="connsiteX1" fmla="*/ 40481 w 638175"/>
                <a:gd name="connsiteY1" fmla="*/ 7144 h 866775"/>
                <a:gd name="connsiteX2" fmla="*/ 7144 w 638175"/>
                <a:gd name="connsiteY2" fmla="*/ 41434 h 866775"/>
                <a:gd name="connsiteX3" fmla="*/ 7144 w 638175"/>
                <a:gd name="connsiteY3" fmla="*/ 826294 h 866775"/>
                <a:gd name="connsiteX4" fmla="*/ 40481 w 638175"/>
                <a:gd name="connsiteY4" fmla="*/ 860584 h 866775"/>
                <a:gd name="connsiteX5" fmla="*/ 604361 w 638175"/>
                <a:gd name="connsiteY5" fmla="*/ 860584 h 866775"/>
                <a:gd name="connsiteX6" fmla="*/ 637699 w 638175"/>
                <a:gd name="connsiteY6" fmla="*/ 826294 h 866775"/>
                <a:gd name="connsiteX7" fmla="*/ 637699 w 638175"/>
                <a:gd name="connsiteY7" fmla="*/ 41434 h 866775"/>
                <a:gd name="connsiteX8" fmla="*/ 605314 w 638175"/>
                <a:gd name="connsiteY8" fmla="*/ 7144 h 866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8175" h="866775">
                  <a:moveTo>
                    <a:pt x="605314" y="7144"/>
                  </a:moveTo>
                  <a:lnTo>
                    <a:pt x="40481" y="7144"/>
                  </a:lnTo>
                  <a:cubicBezTo>
                    <a:pt x="22384" y="7144"/>
                    <a:pt x="7144" y="22384"/>
                    <a:pt x="7144" y="41434"/>
                  </a:cubicBezTo>
                  <a:lnTo>
                    <a:pt x="7144" y="826294"/>
                  </a:lnTo>
                  <a:cubicBezTo>
                    <a:pt x="7144" y="845344"/>
                    <a:pt x="22384" y="860584"/>
                    <a:pt x="40481" y="860584"/>
                  </a:cubicBezTo>
                  <a:lnTo>
                    <a:pt x="604361" y="860584"/>
                  </a:lnTo>
                  <a:cubicBezTo>
                    <a:pt x="622459" y="860584"/>
                    <a:pt x="637699" y="845344"/>
                    <a:pt x="637699" y="826294"/>
                  </a:cubicBezTo>
                  <a:lnTo>
                    <a:pt x="637699" y="41434"/>
                  </a:lnTo>
                  <a:cubicBezTo>
                    <a:pt x="637699" y="22384"/>
                    <a:pt x="623411" y="7144"/>
                    <a:pt x="605314" y="7144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1CC5B961-0250-48FD-956E-D49932C04DC7}"/>
                </a:ext>
              </a:extLst>
            </p:cNvPr>
            <p:cNvSpPr/>
            <p:nvPr/>
          </p:nvSpPr>
          <p:spPr>
            <a:xfrm>
              <a:off x="5972536" y="3781941"/>
              <a:ext cx="1699350" cy="2360208"/>
            </a:xfrm>
            <a:custGeom>
              <a:avLst/>
              <a:gdLst>
                <a:gd name="connsiteX0" fmla="*/ 7144 w 514350"/>
                <a:gd name="connsiteY0" fmla="*/ 7144 h 714375"/>
                <a:gd name="connsiteX1" fmla="*/ 508159 w 514350"/>
                <a:gd name="connsiteY1" fmla="*/ 7144 h 714375"/>
                <a:gd name="connsiteX2" fmla="*/ 508159 w 514350"/>
                <a:gd name="connsiteY2" fmla="*/ 711041 h 714375"/>
                <a:gd name="connsiteX3" fmla="*/ 7144 w 514350"/>
                <a:gd name="connsiteY3" fmla="*/ 711041 h 714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4350" h="714375">
                  <a:moveTo>
                    <a:pt x="7144" y="7144"/>
                  </a:moveTo>
                  <a:lnTo>
                    <a:pt x="508159" y="7144"/>
                  </a:lnTo>
                  <a:lnTo>
                    <a:pt x="508159" y="711041"/>
                  </a:lnTo>
                  <a:lnTo>
                    <a:pt x="7144" y="711041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0BEF794C-0BAB-47C4-9700-865C83A605E0}"/>
                </a:ext>
              </a:extLst>
            </p:cNvPr>
            <p:cNvSpPr/>
            <p:nvPr/>
          </p:nvSpPr>
          <p:spPr>
            <a:xfrm>
              <a:off x="6537278" y="3804313"/>
              <a:ext cx="1119116" cy="2330356"/>
            </a:xfrm>
            <a:custGeom>
              <a:avLst/>
              <a:gdLst>
                <a:gd name="connsiteX0" fmla="*/ 614149 w 1119116"/>
                <a:gd name="connsiteY0" fmla="*/ 0 h 2330356"/>
                <a:gd name="connsiteX1" fmla="*/ 1115704 w 1119116"/>
                <a:gd name="connsiteY1" fmla="*/ 6824 h 2330356"/>
                <a:gd name="connsiteX2" fmla="*/ 1119116 w 1119116"/>
                <a:gd name="connsiteY2" fmla="*/ 2330356 h 2330356"/>
                <a:gd name="connsiteX3" fmla="*/ 0 w 1119116"/>
                <a:gd name="connsiteY3" fmla="*/ 2330356 h 2330356"/>
                <a:gd name="connsiteX4" fmla="*/ 614149 w 1119116"/>
                <a:gd name="connsiteY4" fmla="*/ 0 h 2330356"/>
                <a:gd name="connsiteX0" fmla="*/ 614149 w 1119116"/>
                <a:gd name="connsiteY0" fmla="*/ 0 h 2330356"/>
                <a:gd name="connsiteX1" fmla="*/ 1115704 w 1119116"/>
                <a:gd name="connsiteY1" fmla="*/ 3412 h 2330356"/>
                <a:gd name="connsiteX2" fmla="*/ 1119116 w 1119116"/>
                <a:gd name="connsiteY2" fmla="*/ 2330356 h 2330356"/>
                <a:gd name="connsiteX3" fmla="*/ 0 w 1119116"/>
                <a:gd name="connsiteY3" fmla="*/ 2330356 h 2330356"/>
                <a:gd name="connsiteX4" fmla="*/ 614149 w 1119116"/>
                <a:gd name="connsiteY4" fmla="*/ 0 h 2330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9116" h="2330356">
                  <a:moveTo>
                    <a:pt x="614149" y="0"/>
                  </a:moveTo>
                  <a:lnTo>
                    <a:pt x="1115704" y="3412"/>
                  </a:lnTo>
                  <a:cubicBezTo>
                    <a:pt x="1116841" y="777923"/>
                    <a:pt x="1117979" y="1555845"/>
                    <a:pt x="1119116" y="2330356"/>
                  </a:cubicBezTo>
                  <a:lnTo>
                    <a:pt x="0" y="2330356"/>
                  </a:lnTo>
                  <a:lnTo>
                    <a:pt x="614149" y="0"/>
                  </a:lnTo>
                  <a:close/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21F12099-2851-40EE-9D65-942D8DE7F3CF}"/>
                </a:ext>
              </a:extLst>
            </p:cNvPr>
            <p:cNvGrpSpPr/>
            <p:nvPr/>
          </p:nvGrpSpPr>
          <p:grpSpPr>
            <a:xfrm>
              <a:off x="6752948" y="6198983"/>
              <a:ext cx="113352" cy="113352"/>
              <a:chOff x="6768693" y="6038239"/>
              <a:chExt cx="147969" cy="147969"/>
            </a:xfrm>
          </p:grpSpPr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285077C3-4550-46DC-85E2-AC2C80B4E0D1}"/>
                  </a:ext>
                </a:extLst>
              </p:cNvPr>
              <p:cNvSpPr/>
              <p:nvPr/>
            </p:nvSpPr>
            <p:spPr>
              <a:xfrm>
                <a:off x="6768693" y="6038239"/>
                <a:ext cx="147969" cy="14796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BC71530E-829A-4679-8B63-826F25CFEED8}"/>
                  </a:ext>
                </a:extLst>
              </p:cNvPr>
              <p:cNvSpPr/>
              <p:nvPr/>
            </p:nvSpPr>
            <p:spPr>
              <a:xfrm>
                <a:off x="6802088" y="6071634"/>
                <a:ext cx="81180" cy="8118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A37889C-78EF-49F2-BDD2-F3C7630C2D91}"/>
              </a:ext>
            </a:extLst>
          </p:cNvPr>
          <p:cNvGrpSpPr/>
          <p:nvPr userDrawn="1"/>
        </p:nvGrpSpPr>
        <p:grpSpPr>
          <a:xfrm>
            <a:off x="6823319" y="3202196"/>
            <a:ext cx="1656867" cy="2912686"/>
            <a:chOff x="7182034" y="5192864"/>
            <a:chExt cx="825553" cy="1451279"/>
          </a:xfrm>
        </p:grpSpPr>
        <p:grpSp>
          <p:nvGrpSpPr>
            <p:cNvPr id="14" name="Group 3">
              <a:extLst>
                <a:ext uri="{FF2B5EF4-FFF2-40B4-BE49-F238E27FC236}">
                  <a16:creationId xmlns:a16="http://schemas.microsoft.com/office/drawing/2014/main" id="{224205CF-0ABB-4D43-83ED-2BBD8D0CB5C9}"/>
                </a:ext>
              </a:extLst>
            </p:cNvPr>
            <p:cNvGrpSpPr/>
            <p:nvPr/>
          </p:nvGrpSpPr>
          <p:grpSpPr>
            <a:xfrm>
              <a:off x="7182034" y="5192864"/>
              <a:ext cx="825553" cy="1451279"/>
              <a:chOff x="445712" y="1449040"/>
              <a:chExt cx="2113018" cy="3924176"/>
            </a:xfrm>
          </p:grpSpPr>
          <p:sp>
            <p:nvSpPr>
              <p:cNvPr id="18" name="Rounded Rectangle 4">
                <a:extLst>
                  <a:ext uri="{FF2B5EF4-FFF2-40B4-BE49-F238E27FC236}">
                    <a16:creationId xmlns:a16="http://schemas.microsoft.com/office/drawing/2014/main" id="{4409A38B-035B-4DA4-8742-3F6AA4F81086}"/>
                  </a:ext>
                </a:extLst>
              </p:cNvPr>
              <p:cNvSpPr/>
              <p:nvPr userDrawn="1"/>
            </p:nvSpPr>
            <p:spPr>
              <a:xfrm>
                <a:off x="445712" y="1449040"/>
                <a:ext cx="2113018" cy="3924176"/>
              </a:xfrm>
              <a:prstGeom prst="roundRect">
                <a:avLst>
                  <a:gd name="adj" fmla="val 13580"/>
                </a:avLst>
              </a:prstGeom>
              <a:solidFill>
                <a:srgbClr val="262626"/>
              </a:solidFill>
              <a:ln w="88900">
                <a:noFill/>
              </a:ln>
              <a:effectLst/>
              <a:scene3d>
                <a:camera prst="perspectiveFront"/>
                <a:lightRig rig="threePt" dir="t"/>
              </a:scene3d>
              <a:sp3d prstMaterial="plastic">
                <a:bevelT w="127000" h="50800"/>
                <a:bevelB w="127000" h="2540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 dirty="0"/>
              </a:p>
            </p:txBody>
          </p:sp>
          <p:sp>
            <p:nvSpPr>
              <p:cNvPr id="19" name="Rectangle 5">
                <a:extLst>
                  <a:ext uri="{FF2B5EF4-FFF2-40B4-BE49-F238E27FC236}">
                    <a16:creationId xmlns:a16="http://schemas.microsoft.com/office/drawing/2014/main" id="{720799B5-53B5-4D2D-8F91-912875436549}"/>
                  </a:ext>
                </a:extLst>
              </p:cNvPr>
              <p:cNvSpPr/>
              <p:nvPr userDrawn="1"/>
            </p:nvSpPr>
            <p:spPr>
              <a:xfrm>
                <a:off x="1379920" y="1650572"/>
                <a:ext cx="216024" cy="34350"/>
              </a:xfrm>
              <a:prstGeom prst="rect">
                <a:avLst/>
              </a:prstGeom>
              <a:solidFill>
                <a:srgbClr val="B0B0B0"/>
              </a:solidFill>
              <a:ln w="889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grpSp>
            <p:nvGrpSpPr>
              <p:cNvPr id="20" name="Group 6">
                <a:extLst>
                  <a:ext uri="{FF2B5EF4-FFF2-40B4-BE49-F238E27FC236}">
                    <a16:creationId xmlns:a16="http://schemas.microsoft.com/office/drawing/2014/main" id="{97161DB7-B085-4A0C-B8EE-5258ABD9901F}"/>
                  </a:ext>
                </a:extLst>
              </p:cNvPr>
              <p:cNvGrpSpPr/>
              <p:nvPr userDrawn="1"/>
            </p:nvGrpSpPr>
            <p:grpSpPr>
              <a:xfrm>
                <a:off x="1407705" y="5045834"/>
                <a:ext cx="211967" cy="211967"/>
                <a:chOff x="1549420" y="5712364"/>
                <a:chExt cx="312583" cy="312583"/>
              </a:xfrm>
            </p:grpSpPr>
            <p:sp>
              <p:nvSpPr>
                <p:cNvPr id="21" name="Oval 7">
                  <a:extLst>
                    <a:ext uri="{FF2B5EF4-FFF2-40B4-BE49-F238E27FC236}">
                      <a16:creationId xmlns:a16="http://schemas.microsoft.com/office/drawing/2014/main" id="{47C35E36-0C7E-49AF-A9E9-77A1CA8DEBB7}"/>
                    </a:ext>
                  </a:extLst>
                </p:cNvPr>
                <p:cNvSpPr/>
                <p:nvPr userDrawn="1"/>
              </p:nvSpPr>
              <p:spPr>
                <a:xfrm>
                  <a:off x="1549420" y="5712364"/>
                  <a:ext cx="312583" cy="312583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tx1">
                        <a:lumMod val="94000"/>
                        <a:lumOff val="6000"/>
                      </a:schemeClr>
                    </a:gs>
                    <a:gs pos="56000">
                      <a:schemeClr val="tx1">
                        <a:lumMod val="65000"/>
                        <a:lumOff val="35000"/>
                      </a:schemeClr>
                    </a:gs>
                    <a:gs pos="9100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10800000" scaled="1"/>
                  <a:tileRect/>
                </a:gradFill>
                <a:ln w="0">
                  <a:solidFill>
                    <a:srgbClr val="262626"/>
                  </a:solidFill>
                </a:ln>
                <a:scene3d>
                  <a:camera prst="perspectiveFront"/>
                  <a:lightRig rig="threePt" dir="t"/>
                </a:scene3d>
                <a:sp3d>
                  <a:bevelT w="63500" h="127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/>
                </a:p>
              </p:txBody>
            </p:sp>
            <p:sp>
              <p:nvSpPr>
                <p:cNvPr id="22" name="Rounded Rectangle 8">
                  <a:extLst>
                    <a:ext uri="{FF2B5EF4-FFF2-40B4-BE49-F238E27FC236}">
                      <a16:creationId xmlns:a16="http://schemas.microsoft.com/office/drawing/2014/main" id="{654466C2-8478-4035-9332-9B8038EB435F}"/>
                    </a:ext>
                  </a:extLst>
                </p:cNvPr>
                <p:cNvSpPr/>
                <p:nvPr userDrawn="1"/>
              </p:nvSpPr>
              <p:spPr>
                <a:xfrm>
                  <a:off x="1634225" y="5796647"/>
                  <a:ext cx="142969" cy="144016"/>
                </a:xfrm>
                <a:prstGeom prst="roundRect">
                  <a:avLst/>
                </a:prstGeom>
                <a:solidFill>
                  <a:srgbClr val="737373"/>
                </a:solidFill>
                <a:ln w="6350">
                  <a:solidFill>
                    <a:srgbClr val="B0B0B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/>
                </a:p>
              </p:txBody>
            </p:sp>
          </p:grp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0A52FF0F-BCC6-4A7E-BE76-5E59EA88FA35}"/>
                </a:ext>
              </a:extLst>
            </p:cNvPr>
            <p:cNvGrpSpPr/>
            <p:nvPr/>
          </p:nvGrpSpPr>
          <p:grpSpPr>
            <a:xfrm>
              <a:off x="7210904" y="5333460"/>
              <a:ext cx="734603" cy="1136247"/>
              <a:chOff x="7224494" y="5344134"/>
              <a:chExt cx="734603" cy="1189257"/>
            </a:xfrm>
          </p:grpSpPr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72A1C81F-94F9-4A16-A021-DE5A0F6BCE58}"/>
                  </a:ext>
                </a:extLst>
              </p:cNvPr>
              <p:cNvSpPr/>
              <p:nvPr/>
            </p:nvSpPr>
            <p:spPr>
              <a:xfrm>
                <a:off x="7224494" y="5344134"/>
                <a:ext cx="734603" cy="1189257"/>
              </a:xfrm>
              <a:custGeom>
                <a:avLst/>
                <a:gdLst>
                  <a:gd name="connsiteX0" fmla="*/ 7144 w 333375"/>
                  <a:gd name="connsiteY0" fmla="*/ 7144 h 590550"/>
                  <a:gd name="connsiteX1" fmla="*/ 331946 w 333375"/>
                  <a:gd name="connsiteY1" fmla="*/ 7144 h 590550"/>
                  <a:gd name="connsiteX2" fmla="*/ 331946 w 333375"/>
                  <a:gd name="connsiteY2" fmla="*/ 586264 h 590550"/>
                  <a:gd name="connsiteX3" fmla="*/ 7144 w 333375"/>
                  <a:gd name="connsiteY3" fmla="*/ 586264 h 590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33375" h="590550">
                    <a:moveTo>
                      <a:pt x="7144" y="7144"/>
                    </a:moveTo>
                    <a:lnTo>
                      <a:pt x="331946" y="7144"/>
                    </a:lnTo>
                    <a:lnTo>
                      <a:pt x="331946" y="586264"/>
                    </a:lnTo>
                    <a:lnTo>
                      <a:pt x="7144" y="586264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62874D90-5FF4-43D9-85F0-81F25BDB8036}"/>
                  </a:ext>
                </a:extLst>
              </p:cNvPr>
              <p:cNvSpPr/>
              <p:nvPr/>
            </p:nvSpPr>
            <p:spPr>
              <a:xfrm>
                <a:off x="7353653" y="5363515"/>
                <a:ext cx="604560" cy="1150499"/>
              </a:xfrm>
              <a:custGeom>
                <a:avLst/>
                <a:gdLst>
                  <a:gd name="connsiteX0" fmla="*/ 614149 w 1119116"/>
                  <a:gd name="connsiteY0" fmla="*/ 0 h 2330356"/>
                  <a:gd name="connsiteX1" fmla="*/ 1115704 w 1119116"/>
                  <a:gd name="connsiteY1" fmla="*/ 6824 h 2330356"/>
                  <a:gd name="connsiteX2" fmla="*/ 1119116 w 1119116"/>
                  <a:gd name="connsiteY2" fmla="*/ 2330356 h 2330356"/>
                  <a:gd name="connsiteX3" fmla="*/ 0 w 1119116"/>
                  <a:gd name="connsiteY3" fmla="*/ 2330356 h 2330356"/>
                  <a:gd name="connsiteX4" fmla="*/ 614149 w 1119116"/>
                  <a:gd name="connsiteY4" fmla="*/ 0 h 2330356"/>
                  <a:gd name="connsiteX0" fmla="*/ 614149 w 1119116"/>
                  <a:gd name="connsiteY0" fmla="*/ 0 h 2330356"/>
                  <a:gd name="connsiteX1" fmla="*/ 1115704 w 1119116"/>
                  <a:gd name="connsiteY1" fmla="*/ 3412 h 2330356"/>
                  <a:gd name="connsiteX2" fmla="*/ 1119116 w 1119116"/>
                  <a:gd name="connsiteY2" fmla="*/ 2330356 h 2330356"/>
                  <a:gd name="connsiteX3" fmla="*/ 0 w 1119116"/>
                  <a:gd name="connsiteY3" fmla="*/ 2330356 h 2330356"/>
                  <a:gd name="connsiteX4" fmla="*/ 614149 w 1119116"/>
                  <a:gd name="connsiteY4" fmla="*/ 0 h 23303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19116" h="2330356">
                    <a:moveTo>
                      <a:pt x="614149" y="0"/>
                    </a:moveTo>
                    <a:lnTo>
                      <a:pt x="1115704" y="3412"/>
                    </a:lnTo>
                    <a:cubicBezTo>
                      <a:pt x="1116841" y="777923"/>
                      <a:pt x="1117979" y="1555845"/>
                      <a:pt x="1119116" y="2330356"/>
                    </a:cubicBezTo>
                    <a:lnTo>
                      <a:pt x="0" y="2330356"/>
                    </a:lnTo>
                    <a:lnTo>
                      <a:pt x="614149" y="0"/>
                    </a:lnTo>
                    <a:close/>
                  </a:path>
                </a:pathLst>
              </a:custGeom>
              <a:solidFill>
                <a:srgbClr val="999999">
                  <a:alpha val="1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id="{BC6A3919-8D8D-4B0D-B701-5E72E5C5DB02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8609452" y="2064430"/>
            <a:ext cx="2535033" cy="350020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24" name="Picture Placeholder 2">
            <a:extLst>
              <a:ext uri="{FF2B5EF4-FFF2-40B4-BE49-F238E27FC236}">
                <a16:creationId xmlns:a16="http://schemas.microsoft.com/office/drawing/2014/main" id="{C00025FA-2301-4B48-8C22-A54E1818CD37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6906381" y="3455576"/>
            <a:ext cx="1484457" cy="233064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BAABAE5C-968A-4DC3-9D2C-46EFA205832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78539328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5903162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5107D2C-5940-4139-B801-7F427F8396C0}"/>
              </a:ext>
            </a:extLst>
          </p:cNvPr>
          <p:cNvGrpSpPr/>
          <p:nvPr userDrawn="1"/>
        </p:nvGrpSpPr>
        <p:grpSpPr>
          <a:xfrm>
            <a:off x="3631988" y="3254904"/>
            <a:ext cx="4928023" cy="2707615"/>
            <a:chOff x="-548507" y="477868"/>
            <a:chExt cx="11570449" cy="6357177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7EBEE1D0-44C7-49CF-869C-CCF12306C3C7}"/>
                </a:ext>
              </a:extLst>
            </p:cNvPr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2BE8C580-A827-4EA7-90EE-B9A77098547A}"/>
                </a:ext>
              </a:extLst>
            </p:cNvPr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C44894A2-CA4E-46EE-B01B-F92552552F66}"/>
                </a:ext>
              </a:extLst>
            </p:cNvPr>
            <p:cNvSpPr/>
            <p:nvPr/>
          </p:nvSpPr>
          <p:spPr>
            <a:xfrm>
              <a:off x="1088451" y="839448"/>
              <a:ext cx="8283390" cy="5062073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C72E6827-905D-4AC7-8B0A-339DA5D5BC6F}"/>
                </a:ext>
              </a:extLst>
            </p:cNvPr>
            <p:cNvSpPr/>
            <p:nvPr/>
          </p:nvSpPr>
          <p:spPr>
            <a:xfrm>
              <a:off x="-548507" y="6164484"/>
              <a:ext cx="11570449" cy="460187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4094FFE5-E061-4999-AD73-C5FAC95BC9A1}"/>
                </a:ext>
              </a:extLst>
            </p:cNvPr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10FBB564-7CCB-4DB9-B908-A41516143452}"/>
                </a:ext>
              </a:extLst>
            </p:cNvPr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6CCA2F91-1FE0-46D1-ACCD-77F44CC99EFA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57475733-4090-41F9-8947-1F2B35C0B611}"/>
                  </a:ext>
                </a:extLst>
              </p:cNvPr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82D9DCD7-FBF4-4990-8F45-1BFB2882A57B}"/>
                </a:ext>
              </a:extLst>
            </p:cNvPr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72BB86CD-1F48-4F87-85F1-74F4C6A28BC4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6BCB4193-C575-4169-B497-E261855CB3A6}"/>
                  </a:ext>
                </a:extLst>
              </p:cNvPr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F5C4250-F7A6-4EC3-8C51-44DE1AB9878D}"/>
                </a:ext>
              </a:extLst>
            </p:cNvPr>
            <p:cNvSpPr/>
            <p:nvPr/>
          </p:nvSpPr>
          <p:spPr>
            <a:xfrm>
              <a:off x="3892805" y="496953"/>
              <a:ext cx="5479036" cy="5431217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6" name="그림 개체 틀 2">
            <a:extLst>
              <a:ext uri="{FF2B5EF4-FFF2-40B4-BE49-F238E27FC236}">
                <a16:creationId xmlns:a16="http://schemas.microsoft.com/office/drawing/2014/main" id="{59CA4998-921E-47EE-B18A-E3A4CA2E16B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289483" y="3408906"/>
            <a:ext cx="3644842" cy="217731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981659C8-6E6A-4053-B305-730F67A240F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68880371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B8FA5CEF-B434-4B30-ACEC-0BB48A55D1A2}"/>
              </a:ext>
            </a:extLst>
          </p:cNvPr>
          <p:cNvSpPr/>
          <p:nvPr/>
        </p:nvSpPr>
        <p:spPr>
          <a:xfrm rot="2375522">
            <a:off x="-568201" y="6046230"/>
            <a:ext cx="2223227" cy="900798"/>
          </a:xfrm>
          <a:custGeom>
            <a:avLst/>
            <a:gdLst>
              <a:gd name="connsiteX0" fmla="*/ 0 w 2223227"/>
              <a:gd name="connsiteY0" fmla="*/ 0 h 900798"/>
              <a:gd name="connsiteX1" fmla="*/ 2223227 w 2223227"/>
              <a:gd name="connsiteY1" fmla="*/ 0 h 900798"/>
              <a:gd name="connsiteX2" fmla="*/ 1134041 w 2223227"/>
              <a:gd name="connsiteY2" fmla="*/ 900798 h 900798"/>
              <a:gd name="connsiteX3" fmla="*/ 744993 w 2223227"/>
              <a:gd name="connsiteY3" fmla="*/ 900798 h 900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3227" h="900798">
                <a:moveTo>
                  <a:pt x="0" y="0"/>
                </a:moveTo>
                <a:lnTo>
                  <a:pt x="2223227" y="0"/>
                </a:lnTo>
                <a:lnTo>
                  <a:pt x="1134041" y="900798"/>
                </a:lnTo>
                <a:lnTo>
                  <a:pt x="744993" y="900798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E866CF60-34C1-45D8-81DE-6875492AD69D}"/>
              </a:ext>
            </a:extLst>
          </p:cNvPr>
          <p:cNvSpPr/>
          <p:nvPr/>
        </p:nvSpPr>
        <p:spPr>
          <a:xfrm rot="2375522">
            <a:off x="-418944" y="5900486"/>
            <a:ext cx="2942357" cy="173562"/>
          </a:xfrm>
          <a:custGeom>
            <a:avLst/>
            <a:gdLst>
              <a:gd name="connsiteX0" fmla="*/ 0 w 2942357"/>
              <a:gd name="connsiteY0" fmla="*/ 0 h 173562"/>
              <a:gd name="connsiteX1" fmla="*/ 2942357 w 2942357"/>
              <a:gd name="connsiteY1" fmla="*/ 0 h 173562"/>
              <a:gd name="connsiteX2" fmla="*/ 2732497 w 2942357"/>
              <a:gd name="connsiteY2" fmla="*/ 173562 h 173562"/>
              <a:gd name="connsiteX3" fmla="*/ 143542 w 2942357"/>
              <a:gd name="connsiteY3" fmla="*/ 173562 h 173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2357" h="173562">
                <a:moveTo>
                  <a:pt x="0" y="0"/>
                </a:moveTo>
                <a:lnTo>
                  <a:pt x="2942357" y="0"/>
                </a:lnTo>
                <a:lnTo>
                  <a:pt x="2732497" y="173562"/>
                </a:lnTo>
                <a:lnTo>
                  <a:pt x="143542" y="17356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D6E783DB-ED2E-4B98-B0AD-369BFC8E008D}"/>
              </a:ext>
            </a:extLst>
          </p:cNvPr>
          <p:cNvSpPr/>
          <p:nvPr/>
        </p:nvSpPr>
        <p:spPr>
          <a:xfrm rot="18537919" flipH="1">
            <a:off x="-1552640" y="1729518"/>
            <a:ext cx="6338617" cy="900798"/>
          </a:xfrm>
          <a:custGeom>
            <a:avLst/>
            <a:gdLst>
              <a:gd name="connsiteX0" fmla="*/ 0 w 6338617"/>
              <a:gd name="connsiteY0" fmla="*/ 900798 h 900798"/>
              <a:gd name="connsiteX1" fmla="*/ 6338617 w 6338617"/>
              <a:gd name="connsiteY1" fmla="*/ 900798 h 900798"/>
              <a:gd name="connsiteX2" fmla="*/ 5224847 w 6338617"/>
              <a:gd name="connsiteY2" fmla="*/ 0 h 900798"/>
              <a:gd name="connsiteX3" fmla="*/ 728550 w 6338617"/>
              <a:gd name="connsiteY3" fmla="*/ 0 h 900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38617" h="900798">
                <a:moveTo>
                  <a:pt x="0" y="900798"/>
                </a:moveTo>
                <a:lnTo>
                  <a:pt x="6338617" y="900798"/>
                </a:lnTo>
                <a:lnTo>
                  <a:pt x="5224847" y="0"/>
                </a:lnTo>
                <a:lnTo>
                  <a:pt x="72855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190BB9C7-6BE2-4FC9-AD4D-2D52CA290950}"/>
              </a:ext>
            </a:extLst>
          </p:cNvPr>
          <p:cNvSpPr/>
          <p:nvPr/>
        </p:nvSpPr>
        <p:spPr>
          <a:xfrm rot="18537919" flipH="1">
            <a:off x="-1382744" y="2558158"/>
            <a:ext cx="6946602" cy="173562"/>
          </a:xfrm>
          <a:custGeom>
            <a:avLst/>
            <a:gdLst>
              <a:gd name="connsiteX0" fmla="*/ 0 w 6946602"/>
              <a:gd name="connsiteY0" fmla="*/ 173562 h 173562"/>
              <a:gd name="connsiteX1" fmla="*/ 6946602 w 6946602"/>
              <a:gd name="connsiteY1" fmla="*/ 173562 h 173562"/>
              <a:gd name="connsiteX2" fmla="*/ 6732005 w 6946602"/>
              <a:gd name="connsiteY2" fmla="*/ 0 h 173562"/>
              <a:gd name="connsiteX3" fmla="*/ 140374 w 6946602"/>
              <a:gd name="connsiteY3" fmla="*/ 0 h 173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46602" h="173562">
                <a:moveTo>
                  <a:pt x="0" y="173562"/>
                </a:moveTo>
                <a:lnTo>
                  <a:pt x="6946602" y="173562"/>
                </a:lnTo>
                <a:lnTo>
                  <a:pt x="6732005" y="0"/>
                </a:lnTo>
                <a:lnTo>
                  <a:pt x="140374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A2E9005D-8A97-4A33-8174-DBB98309488E}"/>
              </a:ext>
            </a:extLst>
          </p:cNvPr>
          <p:cNvSpPr/>
          <p:nvPr/>
        </p:nvSpPr>
        <p:spPr>
          <a:xfrm rot="18594014">
            <a:off x="-947116" y="1282490"/>
            <a:ext cx="4241726" cy="418514"/>
          </a:xfrm>
          <a:custGeom>
            <a:avLst/>
            <a:gdLst>
              <a:gd name="connsiteX0" fmla="*/ 4241726 w 4241726"/>
              <a:gd name="connsiteY0" fmla="*/ 418514 h 418514"/>
              <a:gd name="connsiteX1" fmla="*/ 0 w 4241726"/>
              <a:gd name="connsiteY1" fmla="*/ 418514 h 418514"/>
              <a:gd name="connsiteX2" fmla="*/ 500533 w 4241726"/>
              <a:gd name="connsiteY2" fmla="*/ 0 h 418514"/>
              <a:gd name="connsiteX3" fmla="*/ 3891791 w 4241726"/>
              <a:gd name="connsiteY3" fmla="*/ 0 h 418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41726" h="418514">
                <a:moveTo>
                  <a:pt x="4241726" y="418514"/>
                </a:moveTo>
                <a:lnTo>
                  <a:pt x="0" y="418514"/>
                </a:lnTo>
                <a:lnTo>
                  <a:pt x="500533" y="0"/>
                </a:lnTo>
                <a:lnTo>
                  <a:pt x="3891791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AE9A2BE3-2853-4E6E-B334-4789C9C16EA0}"/>
              </a:ext>
            </a:extLst>
          </p:cNvPr>
          <p:cNvSpPr/>
          <p:nvPr/>
        </p:nvSpPr>
        <p:spPr>
          <a:xfrm rot="2280000" flipH="1">
            <a:off x="-1008955" y="4622758"/>
            <a:ext cx="6990782" cy="785553"/>
          </a:xfrm>
          <a:custGeom>
            <a:avLst/>
            <a:gdLst>
              <a:gd name="connsiteX0" fmla="*/ 91481 w 6990782"/>
              <a:gd name="connsiteY0" fmla="*/ 0 h 785553"/>
              <a:gd name="connsiteX1" fmla="*/ 0 w 6990782"/>
              <a:gd name="connsiteY1" fmla="*/ 0 h 785553"/>
              <a:gd name="connsiteX2" fmla="*/ 67749 w 6990782"/>
              <a:gd name="connsiteY2" fmla="*/ 52931 h 785553"/>
              <a:gd name="connsiteX3" fmla="*/ 531198 w 6990782"/>
              <a:gd name="connsiteY3" fmla="*/ 0 h 785553"/>
              <a:gd name="connsiteX4" fmla="*/ 306142 w 6990782"/>
              <a:gd name="connsiteY4" fmla="*/ 0 h 785553"/>
              <a:gd name="connsiteX5" fmla="*/ 226726 w 6990782"/>
              <a:gd name="connsiteY5" fmla="*/ 177138 h 785553"/>
              <a:gd name="connsiteX6" fmla="*/ 393401 w 6990782"/>
              <a:gd name="connsiteY6" fmla="*/ 307358 h 785553"/>
              <a:gd name="connsiteX7" fmla="*/ 970920 w 6990782"/>
              <a:gd name="connsiteY7" fmla="*/ 0 h 785553"/>
              <a:gd name="connsiteX8" fmla="*/ 745859 w 6990782"/>
              <a:gd name="connsiteY8" fmla="*/ 0 h 785553"/>
              <a:gd name="connsiteX9" fmla="*/ 552377 w 6990782"/>
              <a:gd name="connsiteY9" fmla="*/ 431564 h 785553"/>
              <a:gd name="connsiteX10" fmla="*/ 719052 w 6990782"/>
              <a:gd name="connsiteY10" fmla="*/ 561785 h 785553"/>
              <a:gd name="connsiteX11" fmla="*/ 1410637 w 6990782"/>
              <a:gd name="connsiteY11" fmla="*/ 0 h 785553"/>
              <a:gd name="connsiteX12" fmla="*/ 1185580 w 6990782"/>
              <a:gd name="connsiteY12" fmla="*/ 0 h 785553"/>
              <a:gd name="connsiteX13" fmla="*/ 878029 w 6990782"/>
              <a:gd name="connsiteY13" fmla="*/ 685992 h 785553"/>
              <a:gd name="connsiteX14" fmla="*/ 1005461 w 6990782"/>
              <a:gd name="connsiteY14" fmla="*/ 785552 h 785553"/>
              <a:gd name="connsiteX15" fmla="*/ 1058446 w 6990782"/>
              <a:gd name="connsiteY15" fmla="*/ 785552 h 785553"/>
              <a:gd name="connsiteX16" fmla="*/ 1850356 w 6990782"/>
              <a:gd name="connsiteY16" fmla="*/ 0 h 785553"/>
              <a:gd name="connsiteX17" fmla="*/ 1625298 w 6990782"/>
              <a:gd name="connsiteY17" fmla="*/ 2 h 785553"/>
              <a:gd name="connsiteX18" fmla="*/ 1273109 w 6990782"/>
              <a:gd name="connsiteY18" fmla="*/ 785552 h 785553"/>
              <a:gd name="connsiteX19" fmla="*/ 1498170 w 6990782"/>
              <a:gd name="connsiteY19" fmla="*/ 785552 h 785553"/>
              <a:gd name="connsiteX20" fmla="*/ 2290073 w 6990782"/>
              <a:gd name="connsiteY20" fmla="*/ 0 h 785553"/>
              <a:gd name="connsiteX21" fmla="*/ 2065013 w 6990782"/>
              <a:gd name="connsiteY21" fmla="*/ 0 h 785553"/>
              <a:gd name="connsiteX22" fmla="*/ 1712823 w 6990782"/>
              <a:gd name="connsiteY22" fmla="*/ 785552 h 785553"/>
              <a:gd name="connsiteX23" fmla="*/ 1937881 w 6990782"/>
              <a:gd name="connsiteY23" fmla="*/ 785553 h 785553"/>
              <a:gd name="connsiteX24" fmla="*/ 2700210 w 6990782"/>
              <a:gd name="connsiteY24" fmla="*/ 0 h 785553"/>
              <a:gd name="connsiteX25" fmla="*/ 2475150 w 6990782"/>
              <a:gd name="connsiteY25" fmla="*/ 0 h 785553"/>
              <a:gd name="connsiteX26" fmla="*/ 2122963 w 6990782"/>
              <a:gd name="connsiteY26" fmla="*/ 785552 h 785553"/>
              <a:gd name="connsiteX27" fmla="*/ 2348018 w 6990782"/>
              <a:gd name="connsiteY27" fmla="*/ 785552 h 785553"/>
              <a:gd name="connsiteX28" fmla="*/ 3139927 w 6990782"/>
              <a:gd name="connsiteY28" fmla="*/ 0 h 785553"/>
              <a:gd name="connsiteX29" fmla="*/ 2914873 w 6990782"/>
              <a:gd name="connsiteY29" fmla="*/ 0 h 785553"/>
              <a:gd name="connsiteX30" fmla="*/ 2562682 w 6990782"/>
              <a:gd name="connsiteY30" fmla="*/ 785552 h 785553"/>
              <a:gd name="connsiteX31" fmla="*/ 2787739 w 6990782"/>
              <a:gd name="connsiteY31" fmla="*/ 785552 h 785553"/>
              <a:gd name="connsiteX32" fmla="*/ 3579645 w 6990782"/>
              <a:gd name="connsiteY32" fmla="*/ 0 h 785553"/>
              <a:gd name="connsiteX33" fmla="*/ 3354588 w 6990782"/>
              <a:gd name="connsiteY33" fmla="*/ 0 h 785553"/>
              <a:gd name="connsiteX34" fmla="*/ 3002400 w 6990782"/>
              <a:gd name="connsiteY34" fmla="*/ 785552 h 785553"/>
              <a:gd name="connsiteX35" fmla="*/ 3227458 w 6990782"/>
              <a:gd name="connsiteY35" fmla="*/ 785552 h 785553"/>
              <a:gd name="connsiteX36" fmla="*/ 4019364 w 6990782"/>
              <a:gd name="connsiteY36" fmla="*/ 0 h 785553"/>
              <a:gd name="connsiteX37" fmla="*/ 3794309 w 6990782"/>
              <a:gd name="connsiteY37" fmla="*/ 0 h 785553"/>
              <a:gd name="connsiteX38" fmla="*/ 3442119 w 6990782"/>
              <a:gd name="connsiteY38" fmla="*/ 785552 h 785553"/>
              <a:gd name="connsiteX39" fmla="*/ 3667175 w 6990782"/>
              <a:gd name="connsiteY39" fmla="*/ 785552 h 785553"/>
              <a:gd name="connsiteX40" fmla="*/ 4459078 w 6990782"/>
              <a:gd name="connsiteY40" fmla="*/ 0 h 785553"/>
              <a:gd name="connsiteX41" fmla="*/ 4234027 w 6990782"/>
              <a:gd name="connsiteY41" fmla="*/ 0 h 785553"/>
              <a:gd name="connsiteX42" fmla="*/ 3881837 w 6990782"/>
              <a:gd name="connsiteY42" fmla="*/ 785552 h 785553"/>
              <a:gd name="connsiteX43" fmla="*/ 4106895 w 6990782"/>
              <a:gd name="connsiteY43" fmla="*/ 785552 h 785553"/>
              <a:gd name="connsiteX44" fmla="*/ 4898797 w 6990782"/>
              <a:gd name="connsiteY44" fmla="*/ 0 h 785553"/>
              <a:gd name="connsiteX45" fmla="*/ 4673739 w 6990782"/>
              <a:gd name="connsiteY45" fmla="*/ 1 h 785553"/>
              <a:gd name="connsiteX46" fmla="*/ 4321556 w 6990782"/>
              <a:gd name="connsiteY46" fmla="*/ 785552 h 785553"/>
              <a:gd name="connsiteX47" fmla="*/ 4546610 w 6990782"/>
              <a:gd name="connsiteY47" fmla="*/ 785552 h 785553"/>
              <a:gd name="connsiteX48" fmla="*/ 5338517 w 6990782"/>
              <a:gd name="connsiteY48" fmla="*/ 0 h 785553"/>
              <a:gd name="connsiteX49" fmla="*/ 5113462 w 6990782"/>
              <a:gd name="connsiteY49" fmla="*/ 0 h 785553"/>
              <a:gd name="connsiteX50" fmla="*/ 4761271 w 6990782"/>
              <a:gd name="connsiteY50" fmla="*/ 785552 h 785553"/>
              <a:gd name="connsiteX51" fmla="*/ 4986328 w 6990782"/>
              <a:gd name="connsiteY51" fmla="*/ 785552 h 785553"/>
              <a:gd name="connsiteX52" fmla="*/ 5778233 w 6990782"/>
              <a:gd name="connsiteY52" fmla="*/ 0 h 785553"/>
              <a:gd name="connsiteX53" fmla="*/ 5553181 w 6990782"/>
              <a:gd name="connsiteY53" fmla="*/ 0 h 785553"/>
              <a:gd name="connsiteX54" fmla="*/ 5200989 w 6990782"/>
              <a:gd name="connsiteY54" fmla="*/ 785553 h 785553"/>
              <a:gd name="connsiteX55" fmla="*/ 5426049 w 6990782"/>
              <a:gd name="connsiteY55" fmla="*/ 785552 h 785553"/>
              <a:gd name="connsiteX56" fmla="*/ 6217957 w 6990782"/>
              <a:gd name="connsiteY56" fmla="*/ 0 h 785553"/>
              <a:gd name="connsiteX57" fmla="*/ 5992895 w 6990782"/>
              <a:gd name="connsiteY57" fmla="*/ 0 h 785553"/>
              <a:gd name="connsiteX58" fmla="*/ 5640708 w 6990782"/>
              <a:gd name="connsiteY58" fmla="*/ 785552 h 785553"/>
              <a:gd name="connsiteX59" fmla="*/ 5865766 w 6990782"/>
              <a:gd name="connsiteY59" fmla="*/ 785552 h 785553"/>
              <a:gd name="connsiteX60" fmla="*/ 6657678 w 6990782"/>
              <a:gd name="connsiteY60" fmla="*/ 0 h 785553"/>
              <a:gd name="connsiteX61" fmla="*/ 6432618 w 6990782"/>
              <a:gd name="connsiteY61" fmla="*/ 0 h 785553"/>
              <a:gd name="connsiteX62" fmla="*/ 6080429 w 6990782"/>
              <a:gd name="connsiteY62" fmla="*/ 785552 h 785553"/>
              <a:gd name="connsiteX63" fmla="*/ 6305489 w 6990782"/>
              <a:gd name="connsiteY63" fmla="*/ 785552 h 785553"/>
              <a:gd name="connsiteX64" fmla="*/ 6990782 w 6990782"/>
              <a:gd name="connsiteY64" fmla="*/ 0 h 785553"/>
              <a:gd name="connsiteX65" fmla="*/ 6872332 w 6990782"/>
              <a:gd name="connsiteY65" fmla="*/ 0 h 785553"/>
              <a:gd name="connsiteX66" fmla="*/ 6712834 w 6990782"/>
              <a:gd name="connsiteY66" fmla="*/ 355757 h 785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</a:cxnLst>
            <a:rect l="l" t="t" r="r" b="b"/>
            <a:pathLst>
              <a:path w="6990782" h="785553">
                <a:moveTo>
                  <a:pt x="91481" y="0"/>
                </a:moveTo>
                <a:lnTo>
                  <a:pt x="0" y="0"/>
                </a:lnTo>
                <a:lnTo>
                  <a:pt x="67749" y="52931"/>
                </a:lnTo>
                <a:close/>
                <a:moveTo>
                  <a:pt x="531198" y="0"/>
                </a:moveTo>
                <a:lnTo>
                  <a:pt x="306142" y="0"/>
                </a:lnTo>
                <a:lnTo>
                  <a:pt x="226726" y="177138"/>
                </a:lnTo>
                <a:lnTo>
                  <a:pt x="393401" y="307358"/>
                </a:lnTo>
                <a:close/>
                <a:moveTo>
                  <a:pt x="970920" y="0"/>
                </a:moveTo>
                <a:lnTo>
                  <a:pt x="745859" y="0"/>
                </a:lnTo>
                <a:lnTo>
                  <a:pt x="552377" y="431564"/>
                </a:lnTo>
                <a:lnTo>
                  <a:pt x="719052" y="561785"/>
                </a:lnTo>
                <a:close/>
                <a:moveTo>
                  <a:pt x="1410637" y="0"/>
                </a:moveTo>
                <a:lnTo>
                  <a:pt x="1185580" y="0"/>
                </a:lnTo>
                <a:lnTo>
                  <a:pt x="878029" y="685992"/>
                </a:lnTo>
                <a:lnTo>
                  <a:pt x="1005461" y="785552"/>
                </a:lnTo>
                <a:lnTo>
                  <a:pt x="1058446" y="785552"/>
                </a:lnTo>
                <a:close/>
                <a:moveTo>
                  <a:pt x="1850356" y="0"/>
                </a:moveTo>
                <a:lnTo>
                  <a:pt x="1625298" y="2"/>
                </a:lnTo>
                <a:lnTo>
                  <a:pt x="1273109" y="785552"/>
                </a:lnTo>
                <a:lnTo>
                  <a:pt x="1498170" y="785552"/>
                </a:lnTo>
                <a:close/>
                <a:moveTo>
                  <a:pt x="2290073" y="0"/>
                </a:moveTo>
                <a:lnTo>
                  <a:pt x="2065013" y="0"/>
                </a:lnTo>
                <a:lnTo>
                  <a:pt x="1712823" y="785552"/>
                </a:lnTo>
                <a:lnTo>
                  <a:pt x="1937881" y="785553"/>
                </a:lnTo>
                <a:close/>
                <a:moveTo>
                  <a:pt x="2700210" y="0"/>
                </a:moveTo>
                <a:lnTo>
                  <a:pt x="2475150" y="0"/>
                </a:lnTo>
                <a:lnTo>
                  <a:pt x="2122963" y="785552"/>
                </a:lnTo>
                <a:lnTo>
                  <a:pt x="2348018" y="785552"/>
                </a:lnTo>
                <a:close/>
                <a:moveTo>
                  <a:pt x="3139927" y="0"/>
                </a:moveTo>
                <a:lnTo>
                  <a:pt x="2914873" y="0"/>
                </a:lnTo>
                <a:lnTo>
                  <a:pt x="2562682" y="785552"/>
                </a:lnTo>
                <a:lnTo>
                  <a:pt x="2787739" y="785552"/>
                </a:lnTo>
                <a:close/>
                <a:moveTo>
                  <a:pt x="3579645" y="0"/>
                </a:moveTo>
                <a:lnTo>
                  <a:pt x="3354588" y="0"/>
                </a:lnTo>
                <a:lnTo>
                  <a:pt x="3002400" y="785552"/>
                </a:lnTo>
                <a:lnTo>
                  <a:pt x="3227458" y="785552"/>
                </a:lnTo>
                <a:close/>
                <a:moveTo>
                  <a:pt x="4019364" y="0"/>
                </a:moveTo>
                <a:lnTo>
                  <a:pt x="3794309" y="0"/>
                </a:lnTo>
                <a:lnTo>
                  <a:pt x="3442119" y="785552"/>
                </a:lnTo>
                <a:lnTo>
                  <a:pt x="3667175" y="785552"/>
                </a:lnTo>
                <a:close/>
                <a:moveTo>
                  <a:pt x="4459078" y="0"/>
                </a:moveTo>
                <a:lnTo>
                  <a:pt x="4234027" y="0"/>
                </a:lnTo>
                <a:lnTo>
                  <a:pt x="3881837" y="785552"/>
                </a:lnTo>
                <a:lnTo>
                  <a:pt x="4106895" y="785552"/>
                </a:lnTo>
                <a:close/>
                <a:moveTo>
                  <a:pt x="4898797" y="0"/>
                </a:moveTo>
                <a:lnTo>
                  <a:pt x="4673739" y="1"/>
                </a:lnTo>
                <a:lnTo>
                  <a:pt x="4321556" y="785552"/>
                </a:lnTo>
                <a:lnTo>
                  <a:pt x="4546610" y="785552"/>
                </a:lnTo>
                <a:close/>
                <a:moveTo>
                  <a:pt x="5338517" y="0"/>
                </a:moveTo>
                <a:lnTo>
                  <a:pt x="5113462" y="0"/>
                </a:lnTo>
                <a:lnTo>
                  <a:pt x="4761271" y="785552"/>
                </a:lnTo>
                <a:lnTo>
                  <a:pt x="4986328" y="785552"/>
                </a:lnTo>
                <a:close/>
                <a:moveTo>
                  <a:pt x="5778233" y="0"/>
                </a:moveTo>
                <a:lnTo>
                  <a:pt x="5553181" y="0"/>
                </a:lnTo>
                <a:lnTo>
                  <a:pt x="5200989" y="785553"/>
                </a:lnTo>
                <a:lnTo>
                  <a:pt x="5426049" y="785552"/>
                </a:lnTo>
                <a:close/>
                <a:moveTo>
                  <a:pt x="6217957" y="0"/>
                </a:moveTo>
                <a:lnTo>
                  <a:pt x="5992895" y="0"/>
                </a:lnTo>
                <a:lnTo>
                  <a:pt x="5640708" y="785552"/>
                </a:lnTo>
                <a:lnTo>
                  <a:pt x="5865766" y="785552"/>
                </a:lnTo>
                <a:close/>
                <a:moveTo>
                  <a:pt x="6657678" y="0"/>
                </a:moveTo>
                <a:lnTo>
                  <a:pt x="6432618" y="0"/>
                </a:lnTo>
                <a:lnTo>
                  <a:pt x="6080429" y="785552"/>
                </a:lnTo>
                <a:lnTo>
                  <a:pt x="6305489" y="785552"/>
                </a:lnTo>
                <a:close/>
                <a:moveTo>
                  <a:pt x="6990782" y="0"/>
                </a:moveTo>
                <a:lnTo>
                  <a:pt x="6872332" y="0"/>
                </a:lnTo>
                <a:lnTo>
                  <a:pt x="6712834" y="355757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993AA23C-2297-4953-B905-051825C6308B}"/>
              </a:ext>
            </a:extLst>
          </p:cNvPr>
          <p:cNvSpPr/>
          <p:nvPr/>
        </p:nvSpPr>
        <p:spPr>
          <a:xfrm rot="2162081" flipH="1" flipV="1">
            <a:off x="25266" y="-265384"/>
            <a:ext cx="425676" cy="1454017"/>
          </a:xfrm>
          <a:custGeom>
            <a:avLst/>
            <a:gdLst>
              <a:gd name="connsiteX0" fmla="*/ 0 w 425676"/>
              <a:gd name="connsiteY0" fmla="*/ 1454017 h 1454017"/>
              <a:gd name="connsiteX1" fmla="*/ 10747 w 425676"/>
              <a:gd name="connsiteY1" fmla="*/ 0 h 1454017"/>
              <a:gd name="connsiteX2" fmla="*/ 425676 w 425676"/>
              <a:gd name="connsiteY2" fmla="*/ 570375 h 1454017"/>
              <a:gd name="connsiteX3" fmla="*/ 421411 w 425676"/>
              <a:gd name="connsiteY3" fmla="*/ 1147453 h 14540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5676" h="1454017">
                <a:moveTo>
                  <a:pt x="0" y="1454017"/>
                </a:moveTo>
                <a:lnTo>
                  <a:pt x="10747" y="0"/>
                </a:lnTo>
                <a:lnTo>
                  <a:pt x="425676" y="570375"/>
                </a:lnTo>
                <a:lnTo>
                  <a:pt x="421411" y="114745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2E6AE708-E6A8-4033-A187-2D57364F8E5F}"/>
              </a:ext>
            </a:extLst>
          </p:cNvPr>
          <p:cNvSpPr/>
          <p:nvPr/>
        </p:nvSpPr>
        <p:spPr>
          <a:xfrm rot="18537919" flipH="1">
            <a:off x="1283285" y="3313553"/>
            <a:ext cx="642678" cy="4658866"/>
          </a:xfrm>
          <a:custGeom>
            <a:avLst/>
            <a:gdLst>
              <a:gd name="connsiteX0" fmla="*/ 34435 w 642678"/>
              <a:gd name="connsiteY0" fmla="*/ 0 h 4658866"/>
              <a:gd name="connsiteX1" fmla="*/ 0 w 642678"/>
              <a:gd name="connsiteY1" fmla="*/ 4658866 h 4658866"/>
              <a:gd name="connsiteX2" fmla="*/ 617523 w 642678"/>
              <a:gd name="connsiteY2" fmla="*/ 3895345 h 4658866"/>
              <a:gd name="connsiteX3" fmla="*/ 642678 w 642678"/>
              <a:gd name="connsiteY3" fmla="*/ 491937 h 4658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2678" h="4658866">
                <a:moveTo>
                  <a:pt x="34435" y="0"/>
                </a:moveTo>
                <a:lnTo>
                  <a:pt x="0" y="4658866"/>
                </a:lnTo>
                <a:lnTo>
                  <a:pt x="617523" y="3895345"/>
                </a:lnTo>
                <a:lnTo>
                  <a:pt x="642678" y="49193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3868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ontents slide layou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A2AA2D5D-2F91-4017-BEB2-95BE7F300CD1}"/>
              </a:ext>
            </a:extLst>
          </p:cNvPr>
          <p:cNvSpPr/>
          <p:nvPr userDrawn="1"/>
        </p:nvSpPr>
        <p:spPr>
          <a:xfrm rot="19252477" flipV="1">
            <a:off x="9849859" y="-935406"/>
            <a:ext cx="1959882" cy="2664986"/>
          </a:xfrm>
          <a:custGeom>
            <a:avLst/>
            <a:gdLst>
              <a:gd name="connsiteX0" fmla="*/ 421411 w 1959882"/>
              <a:gd name="connsiteY0" fmla="*/ 2358422 h 2664986"/>
              <a:gd name="connsiteX1" fmla="*/ 435745 w 1959882"/>
              <a:gd name="connsiteY1" fmla="*/ 419135 h 2664986"/>
              <a:gd name="connsiteX2" fmla="*/ 1959882 w 1959882"/>
              <a:gd name="connsiteY2" fmla="*/ 419135 h 2664986"/>
              <a:gd name="connsiteX3" fmla="*/ 1618952 w 1959882"/>
              <a:gd name="connsiteY3" fmla="*/ 0 h 2664986"/>
              <a:gd name="connsiteX4" fmla="*/ 27601 w 1959882"/>
              <a:gd name="connsiteY4" fmla="*/ 0 h 2664986"/>
              <a:gd name="connsiteX5" fmla="*/ 27601 w 1959882"/>
              <a:gd name="connsiteY5" fmla="*/ 2530 h 2664986"/>
              <a:gd name="connsiteX6" fmla="*/ 19679 w 1959882"/>
              <a:gd name="connsiteY6" fmla="*/ 2471 h 2664986"/>
              <a:gd name="connsiteX7" fmla="*/ 0 w 1959882"/>
              <a:gd name="connsiteY7" fmla="*/ 2664986 h 2664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59882" h="2664986">
                <a:moveTo>
                  <a:pt x="421411" y="2358422"/>
                </a:moveTo>
                <a:lnTo>
                  <a:pt x="435745" y="419135"/>
                </a:lnTo>
                <a:lnTo>
                  <a:pt x="1959882" y="419135"/>
                </a:lnTo>
                <a:lnTo>
                  <a:pt x="1618952" y="0"/>
                </a:lnTo>
                <a:lnTo>
                  <a:pt x="27601" y="0"/>
                </a:lnTo>
                <a:lnTo>
                  <a:pt x="27601" y="2530"/>
                </a:lnTo>
                <a:lnTo>
                  <a:pt x="19679" y="2471"/>
                </a:lnTo>
                <a:lnTo>
                  <a:pt x="0" y="266498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C2E1194E-5087-4A2C-8C8A-A9517D71AB7C}"/>
              </a:ext>
            </a:extLst>
          </p:cNvPr>
          <p:cNvSpPr/>
          <p:nvPr userDrawn="1"/>
        </p:nvSpPr>
        <p:spPr>
          <a:xfrm rot="3062081">
            <a:off x="10227511" y="357962"/>
            <a:ext cx="2810621" cy="900798"/>
          </a:xfrm>
          <a:custGeom>
            <a:avLst/>
            <a:gdLst>
              <a:gd name="connsiteX0" fmla="*/ 0 w 2810621"/>
              <a:gd name="connsiteY0" fmla="*/ 900798 h 900798"/>
              <a:gd name="connsiteX1" fmla="*/ 728550 w 2810621"/>
              <a:gd name="connsiteY1" fmla="*/ 0 h 900798"/>
              <a:gd name="connsiteX2" fmla="*/ 1696850 w 2810621"/>
              <a:gd name="connsiteY2" fmla="*/ 0 h 900798"/>
              <a:gd name="connsiteX3" fmla="*/ 2810621 w 2810621"/>
              <a:gd name="connsiteY3" fmla="*/ 900798 h 900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10621" h="900798">
                <a:moveTo>
                  <a:pt x="0" y="900798"/>
                </a:moveTo>
                <a:lnTo>
                  <a:pt x="728550" y="0"/>
                </a:lnTo>
                <a:lnTo>
                  <a:pt x="1696850" y="0"/>
                </a:lnTo>
                <a:lnTo>
                  <a:pt x="2810621" y="900798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77325939-2E0E-4526-A3CC-A15980D85B4C}"/>
              </a:ext>
            </a:extLst>
          </p:cNvPr>
          <p:cNvSpPr/>
          <p:nvPr userDrawn="1"/>
        </p:nvSpPr>
        <p:spPr>
          <a:xfrm rot="3062081">
            <a:off x="9449631" y="1186603"/>
            <a:ext cx="3418605" cy="173562"/>
          </a:xfrm>
          <a:custGeom>
            <a:avLst/>
            <a:gdLst>
              <a:gd name="connsiteX0" fmla="*/ 0 w 3418605"/>
              <a:gd name="connsiteY0" fmla="*/ 173562 h 173562"/>
              <a:gd name="connsiteX1" fmla="*/ 140374 w 3418605"/>
              <a:gd name="connsiteY1" fmla="*/ 0 h 173562"/>
              <a:gd name="connsiteX2" fmla="*/ 3204009 w 3418605"/>
              <a:gd name="connsiteY2" fmla="*/ 0 h 173562"/>
              <a:gd name="connsiteX3" fmla="*/ 3418605 w 3418605"/>
              <a:gd name="connsiteY3" fmla="*/ 173562 h 173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18605" h="173562">
                <a:moveTo>
                  <a:pt x="0" y="173562"/>
                </a:moveTo>
                <a:lnTo>
                  <a:pt x="140374" y="0"/>
                </a:lnTo>
                <a:lnTo>
                  <a:pt x="3204009" y="0"/>
                </a:lnTo>
                <a:lnTo>
                  <a:pt x="3418605" y="17356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886425DE-47D4-4CF7-9348-F938E6E36B32}"/>
              </a:ext>
            </a:extLst>
          </p:cNvPr>
          <p:cNvSpPr/>
          <p:nvPr userDrawn="1"/>
        </p:nvSpPr>
        <p:spPr>
          <a:xfrm rot="3005986" flipH="1">
            <a:off x="11671494" y="-16965"/>
            <a:ext cx="783046" cy="385336"/>
          </a:xfrm>
          <a:custGeom>
            <a:avLst/>
            <a:gdLst>
              <a:gd name="connsiteX0" fmla="*/ 783046 w 783046"/>
              <a:gd name="connsiteY0" fmla="*/ 385336 h 385336"/>
              <a:gd name="connsiteX1" fmla="*/ 460853 w 783046"/>
              <a:gd name="connsiteY1" fmla="*/ 0 h 385336"/>
              <a:gd name="connsiteX2" fmla="*/ 0 w 783046"/>
              <a:gd name="connsiteY2" fmla="*/ 385336 h 385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83046" h="385336">
                <a:moveTo>
                  <a:pt x="783046" y="385336"/>
                </a:moveTo>
                <a:lnTo>
                  <a:pt x="460853" y="0"/>
                </a:lnTo>
                <a:lnTo>
                  <a:pt x="0" y="385336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1456847-F425-4E6B-9AF4-9CBB864185A0}"/>
              </a:ext>
            </a:extLst>
          </p:cNvPr>
          <p:cNvSpPr/>
          <p:nvPr userDrawn="1"/>
        </p:nvSpPr>
        <p:spPr>
          <a:xfrm rot="19320000">
            <a:off x="8684593" y="5539970"/>
            <a:ext cx="4027547" cy="785553"/>
          </a:xfrm>
          <a:custGeom>
            <a:avLst/>
            <a:gdLst>
              <a:gd name="connsiteX0" fmla="*/ 99664 w 4027547"/>
              <a:gd name="connsiteY0" fmla="*/ 0 h 785553"/>
              <a:gd name="connsiteX1" fmla="*/ 72419 w 4027547"/>
              <a:gd name="connsiteY1" fmla="*/ 60767 h 785553"/>
              <a:gd name="connsiteX2" fmla="*/ 0 w 4027547"/>
              <a:gd name="connsiteY2" fmla="*/ 0 h 785553"/>
              <a:gd name="connsiteX3" fmla="*/ 539381 w 4027547"/>
              <a:gd name="connsiteY3" fmla="*/ 0 h 785553"/>
              <a:gd name="connsiteX4" fmla="*/ 391937 w 4027547"/>
              <a:gd name="connsiteY4" fmla="*/ 328875 h 785553"/>
              <a:gd name="connsiteX5" fmla="*/ 228402 w 4027547"/>
              <a:gd name="connsiteY5" fmla="*/ 191652 h 785553"/>
              <a:gd name="connsiteX6" fmla="*/ 314325 w 4027547"/>
              <a:gd name="connsiteY6" fmla="*/ 0 h 785553"/>
              <a:gd name="connsiteX7" fmla="*/ 979103 w 4027547"/>
              <a:gd name="connsiteY7" fmla="*/ 0 h 785553"/>
              <a:gd name="connsiteX8" fmla="*/ 711455 w 4027547"/>
              <a:gd name="connsiteY8" fmla="*/ 596982 h 785553"/>
              <a:gd name="connsiteX9" fmla="*/ 547920 w 4027547"/>
              <a:gd name="connsiteY9" fmla="*/ 459759 h 785553"/>
              <a:gd name="connsiteX10" fmla="*/ 754042 w 4027547"/>
              <a:gd name="connsiteY10" fmla="*/ 0 h 785553"/>
              <a:gd name="connsiteX11" fmla="*/ 1418820 w 4027547"/>
              <a:gd name="connsiteY11" fmla="*/ 0 h 785553"/>
              <a:gd name="connsiteX12" fmla="*/ 1066629 w 4027547"/>
              <a:gd name="connsiteY12" fmla="*/ 785552 h 785553"/>
              <a:gd name="connsiteX13" fmla="*/ 936184 w 4027547"/>
              <a:gd name="connsiteY13" fmla="*/ 785552 h 785553"/>
              <a:gd name="connsiteX14" fmla="*/ 867438 w 4027547"/>
              <a:gd name="connsiteY14" fmla="*/ 727867 h 785553"/>
              <a:gd name="connsiteX15" fmla="*/ 1193763 w 4027547"/>
              <a:gd name="connsiteY15" fmla="*/ 0 h 785553"/>
              <a:gd name="connsiteX16" fmla="*/ 1858539 w 4027547"/>
              <a:gd name="connsiteY16" fmla="*/ 0 h 785553"/>
              <a:gd name="connsiteX17" fmla="*/ 1506353 w 4027547"/>
              <a:gd name="connsiteY17" fmla="*/ 785552 h 785553"/>
              <a:gd name="connsiteX18" fmla="*/ 1281292 w 4027547"/>
              <a:gd name="connsiteY18" fmla="*/ 785552 h 785553"/>
              <a:gd name="connsiteX19" fmla="*/ 1633481 w 4027547"/>
              <a:gd name="connsiteY19" fmla="*/ 2 h 785553"/>
              <a:gd name="connsiteX20" fmla="*/ 2298256 w 4027547"/>
              <a:gd name="connsiteY20" fmla="*/ 0 h 785553"/>
              <a:gd name="connsiteX21" fmla="*/ 1946064 w 4027547"/>
              <a:gd name="connsiteY21" fmla="*/ 785553 h 785553"/>
              <a:gd name="connsiteX22" fmla="*/ 1721006 w 4027547"/>
              <a:gd name="connsiteY22" fmla="*/ 785552 h 785553"/>
              <a:gd name="connsiteX23" fmla="*/ 2073196 w 4027547"/>
              <a:gd name="connsiteY23" fmla="*/ 0 h 785553"/>
              <a:gd name="connsiteX24" fmla="*/ 2708393 w 4027547"/>
              <a:gd name="connsiteY24" fmla="*/ 0 h 785553"/>
              <a:gd name="connsiteX25" fmla="*/ 2356201 w 4027547"/>
              <a:gd name="connsiteY25" fmla="*/ 785552 h 785553"/>
              <a:gd name="connsiteX26" fmla="*/ 2131146 w 4027547"/>
              <a:gd name="connsiteY26" fmla="*/ 785552 h 785553"/>
              <a:gd name="connsiteX27" fmla="*/ 2483333 w 4027547"/>
              <a:gd name="connsiteY27" fmla="*/ 0 h 785553"/>
              <a:gd name="connsiteX28" fmla="*/ 3148110 w 4027547"/>
              <a:gd name="connsiteY28" fmla="*/ 0 h 785553"/>
              <a:gd name="connsiteX29" fmla="*/ 2795922 w 4027547"/>
              <a:gd name="connsiteY29" fmla="*/ 785552 h 785553"/>
              <a:gd name="connsiteX30" fmla="*/ 2570865 w 4027547"/>
              <a:gd name="connsiteY30" fmla="*/ 785552 h 785553"/>
              <a:gd name="connsiteX31" fmla="*/ 2923056 w 4027547"/>
              <a:gd name="connsiteY31" fmla="*/ 0 h 785553"/>
              <a:gd name="connsiteX32" fmla="*/ 3587828 w 4027547"/>
              <a:gd name="connsiteY32" fmla="*/ 0 h 785553"/>
              <a:gd name="connsiteX33" fmla="*/ 3235641 w 4027547"/>
              <a:gd name="connsiteY33" fmla="*/ 785552 h 785553"/>
              <a:gd name="connsiteX34" fmla="*/ 3010583 w 4027547"/>
              <a:gd name="connsiteY34" fmla="*/ 785552 h 785553"/>
              <a:gd name="connsiteX35" fmla="*/ 3362771 w 4027547"/>
              <a:gd name="connsiteY35" fmla="*/ 0 h 785553"/>
              <a:gd name="connsiteX36" fmla="*/ 4027547 w 4027547"/>
              <a:gd name="connsiteY36" fmla="*/ 0 h 785553"/>
              <a:gd name="connsiteX37" fmla="*/ 3817488 w 4027547"/>
              <a:gd name="connsiteY37" fmla="*/ 468534 h 785553"/>
              <a:gd name="connsiteX38" fmla="*/ 3569806 w 4027547"/>
              <a:gd name="connsiteY38" fmla="*/ 785552 h 785553"/>
              <a:gd name="connsiteX39" fmla="*/ 3450301 w 4027547"/>
              <a:gd name="connsiteY39" fmla="*/ 785552 h 785553"/>
              <a:gd name="connsiteX40" fmla="*/ 3802492 w 4027547"/>
              <a:gd name="connsiteY40" fmla="*/ 0 h 785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4027547" h="785553">
                <a:moveTo>
                  <a:pt x="99664" y="0"/>
                </a:moveTo>
                <a:lnTo>
                  <a:pt x="72419" y="60767"/>
                </a:lnTo>
                <a:lnTo>
                  <a:pt x="0" y="0"/>
                </a:lnTo>
                <a:close/>
                <a:moveTo>
                  <a:pt x="539381" y="0"/>
                </a:moveTo>
                <a:lnTo>
                  <a:pt x="391937" y="328875"/>
                </a:lnTo>
                <a:lnTo>
                  <a:pt x="228402" y="191652"/>
                </a:lnTo>
                <a:lnTo>
                  <a:pt x="314325" y="0"/>
                </a:lnTo>
                <a:close/>
                <a:moveTo>
                  <a:pt x="979103" y="0"/>
                </a:moveTo>
                <a:lnTo>
                  <a:pt x="711455" y="596982"/>
                </a:lnTo>
                <a:lnTo>
                  <a:pt x="547920" y="459759"/>
                </a:lnTo>
                <a:lnTo>
                  <a:pt x="754042" y="0"/>
                </a:lnTo>
                <a:close/>
                <a:moveTo>
                  <a:pt x="1418820" y="0"/>
                </a:moveTo>
                <a:lnTo>
                  <a:pt x="1066629" y="785552"/>
                </a:lnTo>
                <a:lnTo>
                  <a:pt x="936184" y="785552"/>
                </a:lnTo>
                <a:lnTo>
                  <a:pt x="867438" y="727867"/>
                </a:lnTo>
                <a:lnTo>
                  <a:pt x="1193763" y="0"/>
                </a:lnTo>
                <a:close/>
                <a:moveTo>
                  <a:pt x="1858539" y="0"/>
                </a:moveTo>
                <a:lnTo>
                  <a:pt x="1506353" y="785552"/>
                </a:lnTo>
                <a:lnTo>
                  <a:pt x="1281292" y="785552"/>
                </a:lnTo>
                <a:lnTo>
                  <a:pt x="1633481" y="2"/>
                </a:lnTo>
                <a:close/>
                <a:moveTo>
                  <a:pt x="2298256" y="0"/>
                </a:moveTo>
                <a:lnTo>
                  <a:pt x="1946064" y="785553"/>
                </a:lnTo>
                <a:lnTo>
                  <a:pt x="1721006" y="785552"/>
                </a:lnTo>
                <a:lnTo>
                  <a:pt x="2073196" y="0"/>
                </a:lnTo>
                <a:close/>
                <a:moveTo>
                  <a:pt x="2708393" y="0"/>
                </a:moveTo>
                <a:lnTo>
                  <a:pt x="2356201" y="785552"/>
                </a:lnTo>
                <a:lnTo>
                  <a:pt x="2131146" y="785552"/>
                </a:lnTo>
                <a:lnTo>
                  <a:pt x="2483333" y="0"/>
                </a:lnTo>
                <a:close/>
                <a:moveTo>
                  <a:pt x="3148110" y="0"/>
                </a:moveTo>
                <a:lnTo>
                  <a:pt x="2795922" y="785552"/>
                </a:lnTo>
                <a:lnTo>
                  <a:pt x="2570865" y="785552"/>
                </a:lnTo>
                <a:lnTo>
                  <a:pt x="2923056" y="0"/>
                </a:lnTo>
                <a:close/>
                <a:moveTo>
                  <a:pt x="3587828" y="0"/>
                </a:moveTo>
                <a:lnTo>
                  <a:pt x="3235641" y="785552"/>
                </a:lnTo>
                <a:lnTo>
                  <a:pt x="3010583" y="785552"/>
                </a:lnTo>
                <a:lnTo>
                  <a:pt x="3362771" y="0"/>
                </a:lnTo>
                <a:close/>
                <a:moveTo>
                  <a:pt x="4027547" y="0"/>
                </a:moveTo>
                <a:lnTo>
                  <a:pt x="3817488" y="468534"/>
                </a:lnTo>
                <a:lnTo>
                  <a:pt x="3569806" y="785552"/>
                </a:lnTo>
                <a:lnTo>
                  <a:pt x="3450301" y="785552"/>
                </a:lnTo>
                <a:lnTo>
                  <a:pt x="3802492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A6DF4C75-ED67-4C81-97DA-DEB6A69E35F7}"/>
              </a:ext>
            </a:extLst>
          </p:cNvPr>
          <p:cNvSpPr/>
          <p:nvPr userDrawn="1"/>
        </p:nvSpPr>
        <p:spPr>
          <a:xfrm rot="3062081">
            <a:off x="11390558" y="5495242"/>
            <a:ext cx="313335" cy="1824165"/>
          </a:xfrm>
          <a:custGeom>
            <a:avLst/>
            <a:gdLst>
              <a:gd name="connsiteX0" fmla="*/ 13483 w 313335"/>
              <a:gd name="connsiteY0" fmla="*/ 0 h 1824165"/>
              <a:gd name="connsiteX1" fmla="*/ 313335 w 313335"/>
              <a:gd name="connsiteY1" fmla="*/ 242515 h 1824165"/>
              <a:gd name="connsiteX2" fmla="*/ 304427 w 313335"/>
              <a:gd name="connsiteY2" fmla="*/ 1447763 h 1824165"/>
              <a:gd name="connsiteX3" fmla="*/ 0 w 313335"/>
              <a:gd name="connsiteY3" fmla="*/ 1824165 h 1824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3335" h="1824165">
                <a:moveTo>
                  <a:pt x="13483" y="0"/>
                </a:moveTo>
                <a:lnTo>
                  <a:pt x="313335" y="242515"/>
                </a:lnTo>
                <a:lnTo>
                  <a:pt x="304427" y="1447763"/>
                </a:lnTo>
                <a:lnTo>
                  <a:pt x="0" y="1824165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909747AC-2FC8-45DB-B631-EC7699242DA7}"/>
              </a:ext>
            </a:extLst>
          </p:cNvPr>
          <p:cNvSpPr/>
          <p:nvPr userDrawn="1"/>
        </p:nvSpPr>
        <p:spPr>
          <a:xfrm rot="3079075">
            <a:off x="9677634" y="2242299"/>
            <a:ext cx="652567" cy="5991816"/>
          </a:xfrm>
          <a:custGeom>
            <a:avLst/>
            <a:gdLst>
              <a:gd name="connsiteX0" fmla="*/ 44287 w 652567"/>
              <a:gd name="connsiteY0" fmla="*/ 0 h 5991816"/>
              <a:gd name="connsiteX1" fmla="*/ 652567 w 652567"/>
              <a:gd name="connsiteY1" fmla="*/ 487012 h 5991816"/>
              <a:gd name="connsiteX2" fmla="*/ 617523 w 652567"/>
              <a:gd name="connsiteY2" fmla="*/ 5228294 h 5991816"/>
              <a:gd name="connsiteX3" fmla="*/ 0 w 652567"/>
              <a:gd name="connsiteY3" fmla="*/ 5991816 h 59918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2567" h="5991816">
                <a:moveTo>
                  <a:pt x="44287" y="0"/>
                </a:moveTo>
                <a:lnTo>
                  <a:pt x="652567" y="487012"/>
                </a:lnTo>
                <a:lnTo>
                  <a:pt x="617523" y="5228294"/>
                </a:lnTo>
                <a:lnTo>
                  <a:pt x="0" y="599181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0484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88F79-FB4A-4E6F-BD86-88C8561BCF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37BB98-0C69-4F28-9FB0-FDD78408F4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C06615-38C4-4FBD-8B02-36BDFF5C7A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F7655-2D5E-45DD-915D-E683BA6F10D9}" type="datetimeFigureOut">
              <a:rPr lang="en-US" smtClean="0"/>
              <a:t>2/18/2023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C7BCD0-6EEF-463A-AF44-D5F90CE1B2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D4BA9B-1B78-408F-BEFE-226E51C59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6D658E-E350-4154-A290-A6ACC10D51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12778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261855539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42343124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EB59EB-2968-427C-8DFC-7CDEB66CF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759526-AD82-41DB-9B23-6F6CCC81E7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A1C879-7DB9-49B3-8170-68D65459FB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86FE21-E2D5-42AD-9538-3A8B8B3AC1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F7655-2D5E-45DD-915D-E683BA6F10D9}" type="datetimeFigureOut">
              <a:rPr lang="en-US" smtClean="0"/>
              <a:t>2/18/2023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EFD95D-EDED-4443-891E-7AB558574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3E0E87-B99A-497F-AA5E-2DF4268C6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6D658E-E350-4154-A290-A6ACC10D51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632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3345FF-6B66-429E-ABF9-E0F421AD5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3F5414-ABE9-44E6-B40A-28B075D79C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B164DE-329F-4F08-862F-E062F8332F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FF348E1-50DA-45F6-BC75-C15F03356B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20CE0EB-60F8-48F6-9936-3BA681EA453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935AD57-112A-40D1-8394-3D77D7AD60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F7655-2D5E-45DD-915D-E683BA6F10D9}" type="datetimeFigureOut">
              <a:rPr lang="en-US" smtClean="0"/>
              <a:t>2/18/2023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081B696-7EFD-466E-B60E-EC1F9E5F2A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98FEBDB-5DBD-4505-8A40-FB0BC4F8C3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6D658E-E350-4154-A290-A6ACC10D51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8144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90DBF7-E0CC-4771-B8BD-163C811CCA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8115447-7B12-43F6-9AA2-95222D17B1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F7655-2D5E-45DD-915D-E683BA6F10D9}" type="datetimeFigureOut">
              <a:rPr lang="en-US" smtClean="0"/>
              <a:t>2/18/2023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3513E6-D554-4BC6-97E5-C6B77EA344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63D614-1502-4EBD-A232-643F9F3F6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6D658E-E350-4154-A290-A6ACC10D51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1853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E38376B-389F-41BB-B693-3E47EDDFB5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F7655-2D5E-45DD-915D-E683BA6F10D9}" type="datetimeFigureOut">
              <a:rPr lang="en-US" smtClean="0"/>
              <a:t>2/18/2023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AF30A40-2A4E-46AE-A38B-DC7FB64A5C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D02A8A-43F7-4C2C-97EE-09078AA6C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6D658E-E350-4154-A290-A6ACC10D51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0425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D2874-4714-4AC7-9D45-3E17A9951D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D32AB0-96CB-4DCE-BA94-F7C310D4F5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6A3B4B-27B8-4F3D-8D38-F93A5B834D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7417A9-FCF3-4F54-B0A5-1DB29916F7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F7655-2D5E-45DD-915D-E683BA6F10D9}" type="datetimeFigureOut">
              <a:rPr lang="en-US" smtClean="0"/>
              <a:t>2/18/2023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7D559E-5FFF-42B7-9E6A-4EFD5FDC1E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6B108E-5290-4CDF-9E3C-D04609D6E2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6D658E-E350-4154-A290-A6ACC10D51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5645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A34D0B-2561-43BD-A1BE-D02CE9E0AA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B8B57BD-7683-4C91-950C-D678E7D3535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8AA575-96A9-432A-9E1A-EAB30E941F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B185EC-0B78-47FC-8261-CCBAF2D388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F7655-2D5E-45DD-915D-E683BA6F10D9}" type="datetimeFigureOut">
              <a:rPr lang="en-US" smtClean="0"/>
              <a:t>2/18/2023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698886-67A7-4FF1-B8A8-147A4E35A6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43D60E-BD6E-4D6B-83B6-60A568B43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6D658E-E350-4154-A290-A6ACC10D51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3359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1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9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2.xml"/><Relationship Id="rId19" Type="http://schemas.openxmlformats.org/officeDocument/2006/relationships/slideLayout" Target="../slideLayouts/slideLayout31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F76B049-5441-498A-B9E7-679491E559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CAB5CD-FBC2-44F5-966D-9A384AE1B1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81EF7D-07BB-402C-A9DA-25D7E2C86F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BF7655-2D5E-45DD-915D-E683BA6F10D9}" type="datetimeFigureOut">
              <a:rPr lang="en-US" smtClean="0"/>
              <a:t>2/18/2023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385996-9873-4488-A13A-DCAD65E9A0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F18AFD-4818-4F70-B1F1-04A42F27EE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6D658E-E350-4154-A290-A6ACC10D51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1869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75713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79" r:id="rId18"/>
    <p:sldLayoutId id="2147483680" r:id="rId1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g"/><Relationship Id="rId3" Type="http://schemas.openxmlformats.org/officeDocument/2006/relationships/image" Target="../media/image24.jpg"/><Relationship Id="rId7" Type="http://schemas.openxmlformats.org/officeDocument/2006/relationships/image" Target="../media/image2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jpg"/><Relationship Id="rId5" Type="http://schemas.openxmlformats.org/officeDocument/2006/relationships/image" Target="../media/image26.jpg"/><Relationship Id="rId4" Type="http://schemas.openxmlformats.org/officeDocument/2006/relationships/image" Target="../media/image25.jpg"/><Relationship Id="rId9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2.jpg"/><Relationship Id="rId7" Type="http://schemas.openxmlformats.org/officeDocument/2006/relationships/image" Target="../media/image46.jp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jpg"/><Relationship Id="rId5" Type="http://schemas.openxmlformats.org/officeDocument/2006/relationships/image" Target="../media/image44.jpg"/><Relationship Id="rId4" Type="http://schemas.openxmlformats.org/officeDocument/2006/relationships/image" Target="../media/image43.jp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DCE9D3D-B873-4B8F-8CE9-17B401F29D7E}"/>
              </a:ext>
            </a:extLst>
          </p:cNvPr>
          <p:cNvSpPr/>
          <p:nvPr/>
        </p:nvSpPr>
        <p:spPr>
          <a:xfrm>
            <a:off x="0" y="5408579"/>
            <a:ext cx="12192000" cy="1303506"/>
          </a:xfrm>
          <a:prstGeom prst="rect">
            <a:avLst/>
          </a:prstGeom>
          <a:solidFill>
            <a:srgbClr val="122F5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31FD246-F98A-4310-B7E8-9ABF2D91149C}"/>
              </a:ext>
            </a:extLst>
          </p:cNvPr>
          <p:cNvSpPr/>
          <p:nvPr/>
        </p:nvSpPr>
        <p:spPr>
          <a:xfrm>
            <a:off x="0" y="6712085"/>
            <a:ext cx="12192000" cy="145915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CBAA43-AD46-4D41-B559-5EDEF5686AB1}"/>
              </a:ext>
            </a:extLst>
          </p:cNvPr>
          <p:cNvSpPr txBox="1"/>
          <p:nvPr/>
        </p:nvSpPr>
        <p:spPr>
          <a:xfrm>
            <a:off x="1136188" y="1768428"/>
            <a:ext cx="1021404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ED7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IMAGE TAGGING AND ROAD OBJECT DETECTION</a:t>
            </a:r>
          </a:p>
          <a:p>
            <a:pPr algn="ctr"/>
            <a:endParaRPr lang="en-US" sz="2800" b="1" dirty="0">
              <a:solidFill>
                <a:srgbClr val="ED7D3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3E4380-E87D-4599-9AB2-C46B80D6643B}"/>
              </a:ext>
            </a:extLst>
          </p:cNvPr>
          <p:cNvSpPr txBox="1"/>
          <p:nvPr/>
        </p:nvSpPr>
        <p:spPr>
          <a:xfrm>
            <a:off x="2013408" y="5679292"/>
            <a:ext cx="10050618" cy="709105"/>
          </a:xfrm>
          <a:prstGeom prst="rect">
            <a:avLst/>
          </a:prstGeom>
          <a:noFill/>
        </p:spPr>
        <p:txBody>
          <a:bodyPr wrap="square" numCol="3" rtlCol="0">
            <a:spAutoFit/>
          </a:bodyPr>
          <a:lstStyle/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ED7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Richard Deepak</a:t>
            </a:r>
          </a:p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ED7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Rahul Juluru</a:t>
            </a:r>
          </a:p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ED7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Sridhar Deshpande</a:t>
            </a:r>
          </a:p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ED7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Kshama Pandey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4C29D38-70EF-489D-873B-1DE0BC4C3F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7763" y="4673006"/>
            <a:ext cx="1535896" cy="1535896"/>
          </a:xfrm>
          <a:prstGeom prst="flowChartConnector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DD109A6-AA9B-4DC1-92EE-5B077F7C737C}"/>
              </a:ext>
            </a:extLst>
          </p:cNvPr>
          <p:cNvSpPr txBox="1"/>
          <p:nvPr/>
        </p:nvSpPr>
        <p:spPr>
          <a:xfrm>
            <a:off x="3378879" y="4211341"/>
            <a:ext cx="49732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Guide : Prof. Anoop M. Namboodiri</a:t>
            </a:r>
          </a:p>
          <a:p>
            <a:pPr algn="ctr"/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Mentor :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Sangeeth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Reddy</a:t>
            </a:r>
          </a:p>
        </p:txBody>
      </p:sp>
      <p:pic>
        <p:nvPicPr>
          <p:cNvPr id="11" name="Picture 10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F8E8BDFE-8872-4638-A234-DA14A9DA3F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2060" y="150228"/>
            <a:ext cx="3799940" cy="475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2768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31FD246-F98A-4310-B7E8-9ABF2D91149C}"/>
              </a:ext>
            </a:extLst>
          </p:cNvPr>
          <p:cNvSpPr/>
          <p:nvPr/>
        </p:nvSpPr>
        <p:spPr>
          <a:xfrm>
            <a:off x="0" y="6712085"/>
            <a:ext cx="12192000" cy="145915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9611B98-743D-41BC-8AE3-381BA961BA3F}"/>
              </a:ext>
            </a:extLst>
          </p:cNvPr>
          <p:cNvCxnSpPr>
            <a:cxnSpLocks/>
          </p:cNvCxnSpPr>
          <p:nvPr/>
        </p:nvCxnSpPr>
        <p:spPr>
          <a:xfrm>
            <a:off x="12094637" y="-3738"/>
            <a:ext cx="0" cy="2656838"/>
          </a:xfrm>
          <a:prstGeom prst="line">
            <a:avLst/>
          </a:prstGeom>
          <a:ln w="25400">
            <a:solidFill>
              <a:schemeClr val="accent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FB15EB0-0DD8-42CC-8A50-B8F155752D1D}"/>
              </a:ext>
            </a:extLst>
          </p:cNvPr>
          <p:cNvCxnSpPr/>
          <p:nvPr/>
        </p:nvCxnSpPr>
        <p:spPr>
          <a:xfrm flipV="1">
            <a:off x="247248" y="5203298"/>
            <a:ext cx="0" cy="1508787"/>
          </a:xfrm>
          <a:prstGeom prst="line">
            <a:avLst/>
          </a:prstGeom>
          <a:ln w="25400">
            <a:solidFill>
              <a:schemeClr val="accent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D6006368-8B97-4404-A197-B0958706E6FE}"/>
              </a:ext>
            </a:extLst>
          </p:cNvPr>
          <p:cNvSpPr txBox="1"/>
          <p:nvPr/>
        </p:nvSpPr>
        <p:spPr>
          <a:xfrm>
            <a:off x="247248" y="276134"/>
            <a:ext cx="98764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213E6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Outcome in stages</a:t>
            </a:r>
            <a:endParaRPr lang="en-US" b="1" dirty="0">
              <a:solidFill>
                <a:srgbClr val="213E6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687D949-43DF-48C1-BC45-E432774E3ABA}"/>
              </a:ext>
            </a:extLst>
          </p:cNvPr>
          <p:cNvSpPr txBox="1"/>
          <p:nvPr/>
        </p:nvSpPr>
        <p:spPr>
          <a:xfrm>
            <a:off x="271742" y="714302"/>
            <a:ext cx="9876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213E6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Stage 3 – Identify the tracking algorithm </a:t>
            </a:r>
            <a:endParaRPr lang="en-US" sz="1200" b="1" dirty="0">
              <a:solidFill>
                <a:srgbClr val="213E6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DCD9378-D69A-431C-BA31-C045DDE6BB4F}"/>
              </a:ext>
            </a:extLst>
          </p:cNvPr>
          <p:cNvSpPr txBox="1"/>
          <p:nvPr/>
        </p:nvSpPr>
        <p:spPr>
          <a:xfrm rot="19566734">
            <a:off x="282583" y="1551007"/>
            <a:ext cx="2995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Choice of algorithm</a:t>
            </a:r>
          </a:p>
        </p:txBody>
      </p:sp>
      <p:pic>
        <p:nvPicPr>
          <p:cNvPr id="2052" name="Picture 4" descr="DeepSORT — Deep Learning applied to Object Tracking | by Ritesh Kanjee |  Augmented Startups | Medium">
            <a:extLst>
              <a:ext uri="{FF2B5EF4-FFF2-40B4-BE49-F238E27FC236}">
                <a16:creationId xmlns:a16="http://schemas.microsoft.com/office/drawing/2014/main" id="{7D496C90-5279-4BA1-9D82-6DF7132305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5" t="37211" r="2265" b="12882"/>
          <a:stretch/>
        </p:blipFill>
        <p:spPr bwMode="auto">
          <a:xfrm>
            <a:off x="2253342" y="2868699"/>
            <a:ext cx="9438315" cy="2775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4" descr="DeepSORT — Deep Learning applied to Object Tracking | by Ritesh Kanjee |  Augmented Startups | Medium">
            <a:extLst>
              <a:ext uri="{FF2B5EF4-FFF2-40B4-BE49-F238E27FC236}">
                <a16:creationId xmlns:a16="http://schemas.microsoft.com/office/drawing/2014/main" id="{7C33FDAA-870C-453C-B69B-2EEE178588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4" t="634" r="43138" b="75739"/>
          <a:stretch/>
        </p:blipFill>
        <p:spPr bwMode="auto">
          <a:xfrm rot="19586178">
            <a:off x="214065" y="2051393"/>
            <a:ext cx="3494308" cy="84513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00ACB2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Picture 10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217FF19C-D4FF-463C-ACCA-54BF93FC4D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2060" y="150228"/>
            <a:ext cx="3799940" cy="475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1175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31FD246-F98A-4310-B7E8-9ABF2D91149C}"/>
              </a:ext>
            </a:extLst>
          </p:cNvPr>
          <p:cNvSpPr/>
          <p:nvPr/>
        </p:nvSpPr>
        <p:spPr>
          <a:xfrm>
            <a:off x="0" y="6712085"/>
            <a:ext cx="12192000" cy="145915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9611B98-743D-41BC-8AE3-381BA961BA3F}"/>
              </a:ext>
            </a:extLst>
          </p:cNvPr>
          <p:cNvCxnSpPr>
            <a:cxnSpLocks/>
          </p:cNvCxnSpPr>
          <p:nvPr/>
        </p:nvCxnSpPr>
        <p:spPr>
          <a:xfrm>
            <a:off x="12094637" y="-3738"/>
            <a:ext cx="0" cy="2656838"/>
          </a:xfrm>
          <a:prstGeom prst="line">
            <a:avLst/>
          </a:prstGeom>
          <a:ln w="25400">
            <a:solidFill>
              <a:schemeClr val="accent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FB15EB0-0DD8-42CC-8A50-B8F155752D1D}"/>
              </a:ext>
            </a:extLst>
          </p:cNvPr>
          <p:cNvCxnSpPr/>
          <p:nvPr/>
        </p:nvCxnSpPr>
        <p:spPr>
          <a:xfrm flipV="1">
            <a:off x="247248" y="5203298"/>
            <a:ext cx="0" cy="1508787"/>
          </a:xfrm>
          <a:prstGeom prst="line">
            <a:avLst/>
          </a:prstGeom>
          <a:ln w="25400">
            <a:solidFill>
              <a:schemeClr val="accent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D6006368-8B97-4404-A197-B0958706E6FE}"/>
              </a:ext>
            </a:extLst>
          </p:cNvPr>
          <p:cNvSpPr txBox="1"/>
          <p:nvPr/>
        </p:nvSpPr>
        <p:spPr>
          <a:xfrm>
            <a:off x="247248" y="276134"/>
            <a:ext cx="98764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213E6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Outcome in stages</a:t>
            </a:r>
            <a:endParaRPr lang="en-US" b="1" dirty="0">
              <a:solidFill>
                <a:srgbClr val="213E6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687D949-43DF-48C1-BC45-E432774E3ABA}"/>
              </a:ext>
            </a:extLst>
          </p:cNvPr>
          <p:cNvSpPr txBox="1"/>
          <p:nvPr/>
        </p:nvSpPr>
        <p:spPr>
          <a:xfrm>
            <a:off x="271742" y="714302"/>
            <a:ext cx="9876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213E6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Stage 4 – Process images and videos for object detection</a:t>
            </a:r>
            <a:endParaRPr lang="en-US" sz="1200" b="1" dirty="0">
              <a:solidFill>
                <a:srgbClr val="213E6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BFDD41A-C3E2-453F-9486-FAB3BF2F0A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2684" y="1656288"/>
            <a:ext cx="3617826" cy="203502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3E4E5DA-C842-42B7-B6BF-6BF5CD549F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9331"/>
          <a:stretch/>
        </p:blipFill>
        <p:spPr>
          <a:xfrm>
            <a:off x="5179083" y="1156968"/>
            <a:ext cx="3279113" cy="287595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9D83AB99-B546-4B29-967B-48BA9B3A13F8}"/>
              </a:ext>
            </a:extLst>
          </p:cNvPr>
          <p:cNvSpPr/>
          <p:nvPr/>
        </p:nvSpPr>
        <p:spPr>
          <a:xfrm>
            <a:off x="4739833" y="2824232"/>
            <a:ext cx="490274" cy="318462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8708025A-847A-4984-B540-0A09C9858C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045" y="4388529"/>
            <a:ext cx="8257673" cy="211172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7" name="Arrow: Right 16">
            <a:extLst>
              <a:ext uri="{FF2B5EF4-FFF2-40B4-BE49-F238E27FC236}">
                <a16:creationId xmlns:a16="http://schemas.microsoft.com/office/drawing/2014/main" id="{E642328A-09FF-4F6E-A975-4DD239A237F8}"/>
              </a:ext>
            </a:extLst>
          </p:cNvPr>
          <p:cNvSpPr/>
          <p:nvPr/>
        </p:nvSpPr>
        <p:spPr>
          <a:xfrm rot="7481193">
            <a:off x="5580427" y="4138298"/>
            <a:ext cx="490274" cy="318462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Speech Bubble: Rectangle with Corners Rounded 17">
            <a:extLst>
              <a:ext uri="{FF2B5EF4-FFF2-40B4-BE49-F238E27FC236}">
                <a16:creationId xmlns:a16="http://schemas.microsoft.com/office/drawing/2014/main" id="{68E8BACB-5DA0-473F-ADD3-559CDE59FC06}"/>
              </a:ext>
            </a:extLst>
          </p:cNvPr>
          <p:cNvSpPr/>
          <p:nvPr/>
        </p:nvSpPr>
        <p:spPr>
          <a:xfrm>
            <a:off x="2643357" y="1183225"/>
            <a:ext cx="1648326" cy="568362"/>
          </a:xfrm>
          <a:prstGeom prst="wedgeRoundRectCallout">
            <a:avLst>
              <a:gd name="adj1" fmla="val -54410"/>
              <a:gd name="adj2" fmla="val 118245"/>
              <a:gd name="adj3" fmla="val 16667"/>
            </a:avLst>
          </a:prstGeom>
          <a:ln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Original Image</a:t>
            </a:r>
          </a:p>
        </p:txBody>
      </p:sp>
      <p:sp>
        <p:nvSpPr>
          <p:cNvPr id="19" name="Speech Bubble: Rectangle with Corners Rounded 18">
            <a:extLst>
              <a:ext uri="{FF2B5EF4-FFF2-40B4-BE49-F238E27FC236}">
                <a16:creationId xmlns:a16="http://schemas.microsoft.com/office/drawing/2014/main" id="{2929F8FD-BB50-4E86-BC97-EA5D3E208F0A}"/>
              </a:ext>
            </a:extLst>
          </p:cNvPr>
          <p:cNvSpPr/>
          <p:nvPr/>
        </p:nvSpPr>
        <p:spPr>
          <a:xfrm>
            <a:off x="8734412" y="1254577"/>
            <a:ext cx="2781689" cy="568362"/>
          </a:xfrm>
          <a:prstGeom prst="wedgeRoundRectCallout">
            <a:avLst>
              <a:gd name="adj1" fmla="val -54410"/>
              <a:gd name="adj2" fmla="val 118245"/>
              <a:gd name="adj3" fmla="val 16667"/>
            </a:avLst>
          </a:prstGeom>
          <a:ln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BDD100k dataset bounding box JSON format</a:t>
            </a:r>
          </a:p>
        </p:txBody>
      </p:sp>
      <p:sp>
        <p:nvSpPr>
          <p:cNvPr id="20" name="Speech Bubble: Rectangle with Corners Rounded 19">
            <a:extLst>
              <a:ext uri="{FF2B5EF4-FFF2-40B4-BE49-F238E27FC236}">
                <a16:creationId xmlns:a16="http://schemas.microsoft.com/office/drawing/2014/main" id="{64BCD87F-ED4E-4105-9E18-896E4E19CEB4}"/>
              </a:ext>
            </a:extLst>
          </p:cNvPr>
          <p:cNvSpPr/>
          <p:nvPr/>
        </p:nvSpPr>
        <p:spPr>
          <a:xfrm>
            <a:off x="8927515" y="4814562"/>
            <a:ext cx="2781689" cy="880876"/>
          </a:xfrm>
          <a:prstGeom prst="wedgeRoundRectCallout">
            <a:avLst>
              <a:gd name="adj1" fmla="val -70413"/>
              <a:gd name="adj2" fmla="val -7866"/>
              <a:gd name="adj3" fmla="val 16667"/>
            </a:avLst>
          </a:prstGeom>
          <a:ln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Converted to TXT file with required class and </a:t>
            </a:r>
            <a:r>
              <a:rPr lang="en-US" sz="1200" b="1" dirty="0" err="1"/>
              <a:t>Bbox</a:t>
            </a:r>
            <a:r>
              <a:rPr lang="en-US" sz="1200" b="1" dirty="0"/>
              <a:t> with mapping data and labels </a:t>
            </a:r>
          </a:p>
        </p:txBody>
      </p:sp>
      <p:pic>
        <p:nvPicPr>
          <p:cNvPr id="21" name="Picture 20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1E81EC7C-E94D-4D73-9002-1048CEFED2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2060" y="150228"/>
            <a:ext cx="3799940" cy="475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0030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31FD246-F98A-4310-B7E8-9ABF2D91149C}"/>
              </a:ext>
            </a:extLst>
          </p:cNvPr>
          <p:cNvSpPr/>
          <p:nvPr/>
        </p:nvSpPr>
        <p:spPr>
          <a:xfrm>
            <a:off x="0" y="6712085"/>
            <a:ext cx="12192000" cy="145915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9611B98-743D-41BC-8AE3-381BA961BA3F}"/>
              </a:ext>
            </a:extLst>
          </p:cNvPr>
          <p:cNvCxnSpPr>
            <a:cxnSpLocks/>
          </p:cNvCxnSpPr>
          <p:nvPr/>
        </p:nvCxnSpPr>
        <p:spPr>
          <a:xfrm>
            <a:off x="12094637" y="-3738"/>
            <a:ext cx="0" cy="2656838"/>
          </a:xfrm>
          <a:prstGeom prst="line">
            <a:avLst/>
          </a:prstGeom>
          <a:ln w="25400">
            <a:solidFill>
              <a:schemeClr val="accent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FB15EB0-0DD8-42CC-8A50-B8F155752D1D}"/>
              </a:ext>
            </a:extLst>
          </p:cNvPr>
          <p:cNvCxnSpPr/>
          <p:nvPr/>
        </p:nvCxnSpPr>
        <p:spPr>
          <a:xfrm flipV="1">
            <a:off x="247248" y="5203298"/>
            <a:ext cx="0" cy="1508787"/>
          </a:xfrm>
          <a:prstGeom prst="line">
            <a:avLst/>
          </a:prstGeom>
          <a:ln w="25400">
            <a:solidFill>
              <a:schemeClr val="accent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AC1E2F3-BBEE-4493-8A82-D066DB382D9D}"/>
              </a:ext>
            </a:extLst>
          </p:cNvPr>
          <p:cNvSpPr txBox="1"/>
          <p:nvPr/>
        </p:nvSpPr>
        <p:spPr>
          <a:xfrm>
            <a:off x="247248" y="276134"/>
            <a:ext cx="98764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213E6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Actual Outcomes</a:t>
            </a:r>
            <a:endParaRPr lang="en-US" b="1" dirty="0">
              <a:solidFill>
                <a:srgbClr val="213E6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153304-1D07-4E7A-857B-50C96F277949}"/>
              </a:ext>
            </a:extLst>
          </p:cNvPr>
          <p:cNvSpPr txBox="1"/>
          <p:nvPr/>
        </p:nvSpPr>
        <p:spPr>
          <a:xfrm>
            <a:off x="271742" y="714302"/>
            <a:ext cx="9876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213E6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Preliminary results</a:t>
            </a:r>
            <a:endParaRPr lang="en-US" sz="1200" b="1" dirty="0">
              <a:solidFill>
                <a:srgbClr val="213E6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52A1E4B-C134-437A-97A1-1522D8B491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902" y="1369337"/>
            <a:ext cx="9524344" cy="4687712"/>
          </a:xfrm>
          <a:prstGeom prst="rect">
            <a:avLst/>
          </a:prstGeom>
          <a:ln>
            <a:solidFill>
              <a:srgbClr val="6F2893"/>
            </a:solidFill>
          </a:ln>
        </p:spPr>
      </p:pic>
      <p:pic>
        <p:nvPicPr>
          <p:cNvPr id="11" name="Picture 10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C38DDA58-C10E-427B-98CC-65815CE6BC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2060" y="150228"/>
            <a:ext cx="3799940" cy="475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7519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31FD246-F98A-4310-B7E8-9ABF2D91149C}"/>
              </a:ext>
            </a:extLst>
          </p:cNvPr>
          <p:cNvSpPr/>
          <p:nvPr/>
        </p:nvSpPr>
        <p:spPr>
          <a:xfrm>
            <a:off x="0" y="6712085"/>
            <a:ext cx="12192000" cy="145915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9611B98-743D-41BC-8AE3-381BA961BA3F}"/>
              </a:ext>
            </a:extLst>
          </p:cNvPr>
          <p:cNvCxnSpPr>
            <a:cxnSpLocks/>
          </p:cNvCxnSpPr>
          <p:nvPr/>
        </p:nvCxnSpPr>
        <p:spPr>
          <a:xfrm>
            <a:off x="12094637" y="-3738"/>
            <a:ext cx="0" cy="2656838"/>
          </a:xfrm>
          <a:prstGeom prst="line">
            <a:avLst/>
          </a:prstGeom>
          <a:ln w="25400">
            <a:solidFill>
              <a:schemeClr val="accent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FB15EB0-0DD8-42CC-8A50-B8F155752D1D}"/>
              </a:ext>
            </a:extLst>
          </p:cNvPr>
          <p:cNvCxnSpPr/>
          <p:nvPr/>
        </p:nvCxnSpPr>
        <p:spPr>
          <a:xfrm flipV="1">
            <a:off x="247248" y="5203298"/>
            <a:ext cx="0" cy="1508787"/>
          </a:xfrm>
          <a:prstGeom prst="line">
            <a:avLst/>
          </a:prstGeom>
          <a:ln w="25400">
            <a:solidFill>
              <a:schemeClr val="accent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AC1E2F3-BBEE-4493-8A82-D066DB382D9D}"/>
              </a:ext>
            </a:extLst>
          </p:cNvPr>
          <p:cNvSpPr txBox="1"/>
          <p:nvPr/>
        </p:nvSpPr>
        <p:spPr>
          <a:xfrm>
            <a:off x="247248" y="276134"/>
            <a:ext cx="98764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213E6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Actual Outcomes</a:t>
            </a:r>
            <a:endParaRPr lang="en-US" b="1" dirty="0">
              <a:solidFill>
                <a:srgbClr val="213E6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153304-1D07-4E7A-857B-50C96F277949}"/>
              </a:ext>
            </a:extLst>
          </p:cNvPr>
          <p:cNvSpPr txBox="1"/>
          <p:nvPr/>
        </p:nvSpPr>
        <p:spPr>
          <a:xfrm>
            <a:off x="271742" y="714302"/>
            <a:ext cx="9876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213E6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Preliminary results – Confusion Matrix</a:t>
            </a:r>
            <a:endParaRPr lang="en-US" sz="1200" b="1" dirty="0">
              <a:solidFill>
                <a:srgbClr val="213E6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D85487A-7561-4CB3-9118-5545F05BB5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5512" y="1521802"/>
            <a:ext cx="5233147" cy="4338237"/>
          </a:xfrm>
          <a:prstGeom prst="rect">
            <a:avLst/>
          </a:prstGeom>
          <a:ln>
            <a:solidFill>
              <a:srgbClr val="6F2893"/>
            </a:solidFill>
          </a:ln>
        </p:spPr>
      </p:pic>
      <p:pic>
        <p:nvPicPr>
          <p:cNvPr id="14" name="Picture 13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5D5151E0-CBF7-4D29-A0A0-724BCDD719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2060" y="150228"/>
            <a:ext cx="3799940" cy="475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2182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Arrow: Pentagon 19">
            <a:extLst>
              <a:ext uri="{FF2B5EF4-FFF2-40B4-BE49-F238E27FC236}">
                <a16:creationId xmlns:a16="http://schemas.microsoft.com/office/drawing/2014/main" id="{18B19375-2F24-4F13-9F77-68E978A60486}"/>
              </a:ext>
            </a:extLst>
          </p:cNvPr>
          <p:cNvSpPr/>
          <p:nvPr/>
        </p:nvSpPr>
        <p:spPr>
          <a:xfrm>
            <a:off x="569570" y="4193203"/>
            <a:ext cx="1362188" cy="1059024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Arrow: Pentagon 1">
            <a:extLst>
              <a:ext uri="{FF2B5EF4-FFF2-40B4-BE49-F238E27FC236}">
                <a16:creationId xmlns:a16="http://schemas.microsoft.com/office/drawing/2014/main" id="{EBB8DCCC-B31D-4263-8CB9-249B6CD13CA6}"/>
              </a:ext>
            </a:extLst>
          </p:cNvPr>
          <p:cNvSpPr/>
          <p:nvPr/>
        </p:nvSpPr>
        <p:spPr>
          <a:xfrm>
            <a:off x="531926" y="1945433"/>
            <a:ext cx="1362188" cy="1059024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31FD246-F98A-4310-B7E8-9ABF2D91149C}"/>
              </a:ext>
            </a:extLst>
          </p:cNvPr>
          <p:cNvSpPr/>
          <p:nvPr/>
        </p:nvSpPr>
        <p:spPr>
          <a:xfrm>
            <a:off x="0" y="6712085"/>
            <a:ext cx="12192000" cy="145915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9611B98-743D-41BC-8AE3-381BA961BA3F}"/>
              </a:ext>
            </a:extLst>
          </p:cNvPr>
          <p:cNvCxnSpPr>
            <a:cxnSpLocks/>
          </p:cNvCxnSpPr>
          <p:nvPr/>
        </p:nvCxnSpPr>
        <p:spPr>
          <a:xfrm>
            <a:off x="12094637" y="-3738"/>
            <a:ext cx="0" cy="2656838"/>
          </a:xfrm>
          <a:prstGeom prst="line">
            <a:avLst/>
          </a:prstGeom>
          <a:ln w="25400">
            <a:solidFill>
              <a:schemeClr val="accent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FB15EB0-0DD8-42CC-8A50-B8F155752D1D}"/>
              </a:ext>
            </a:extLst>
          </p:cNvPr>
          <p:cNvCxnSpPr/>
          <p:nvPr/>
        </p:nvCxnSpPr>
        <p:spPr>
          <a:xfrm flipV="1">
            <a:off x="247248" y="5203298"/>
            <a:ext cx="0" cy="1508787"/>
          </a:xfrm>
          <a:prstGeom prst="line">
            <a:avLst/>
          </a:prstGeom>
          <a:ln w="25400">
            <a:solidFill>
              <a:schemeClr val="accent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AC1E2F3-BBEE-4493-8A82-D066DB382D9D}"/>
              </a:ext>
            </a:extLst>
          </p:cNvPr>
          <p:cNvSpPr txBox="1"/>
          <p:nvPr/>
        </p:nvSpPr>
        <p:spPr>
          <a:xfrm>
            <a:off x="247248" y="276134"/>
            <a:ext cx="98764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213E6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Actual Outcomes</a:t>
            </a:r>
            <a:endParaRPr lang="en-US" b="1" dirty="0">
              <a:solidFill>
                <a:srgbClr val="213E6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153304-1D07-4E7A-857B-50C96F277949}"/>
              </a:ext>
            </a:extLst>
          </p:cNvPr>
          <p:cNvSpPr txBox="1"/>
          <p:nvPr/>
        </p:nvSpPr>
        <p:spPr>
          <a:xfrm>
            <a:off x="271742" y="714302"/>
            <a:ext cx="9876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213E6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YOLOv5 Object Detection</a:t>
            </a:r>
            <a:endParaRPr lang="en-US" sz="1200" b="1" dirty="0">
              <a:solidFill>
                <a:srgbClr val="213E6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 descr="A car parked on the side of the road&#10;&#10;Description automatically generated with medium confidence">
            <a:extLst>
              <a:ext uri="{FF2B5EF4-FFF2-40B4-BE49-F238E27FC236}">
                <a16:creationId xmlns:a16="http://schemas.microsoft.com/office/drawing/2014/main" id="{ECAD6A12-F04C-403A-9B15-2C53F6A0A6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1758" y="1602956"/>
            <a:ext cx="3161053" cy="1778093"/>
          </a:xfrm>
          <a:prstGeom prst="rect">
            <a:avLst/>
          </a:prstGeom>
        </p:spPr>
      </p:pic>
      <p:pic>
        <p:nvPicPr>
          <p:cNvPr id="11" name="Picture 10" descr="A red car parked on the side of a road&#10;&#10;Description automatically generated with medium confidence">
            <a:extLst>
              <a:ext uri="{FF2B5EF4-FFF2-40B4-BE49-F238E27FC236}">
                <a16:creationId xmlns:a16="http://schemas.microsoft.com/office/drawing/2014/main" id="{1C541E74-B551-42E8-902F-99E2FE4E12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6769" y="3897532"/>
            <a:ext cx="3161055" cy="1778093"/>
          </a:xfrm>
          <a:prstGeom prst="rect">
            <a:avLst/>
          </a:prstGeom>
        </p:spPr>
      </p:pic>
      <p:pic>
        <p:nvPicPr>
          <p:cNvPr id="14" name="Picture 13" descr="A picture containing text, way, road, highway&#10;&#10;Description automatically generated">
            <a:extLst>
              <a:ext uri="{FF2B5EF4-FFF2-40B4-BE49-F238E27FC236}">
                <a16:creationId xmlns:a16="http://schemas.microsoft.com/office/drawing/2014/main" id="{0D90B947-1303-41D6-A644-D58DD27A72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9933" y="1602956"/>
            <a:ext cx="3161054" cy="1778093"/>
          </a:xfrm>
          <a:prstGeom prst="rect">
            <a:avLst/>
          </a:prstGeom>
        </p:spPr>
      </p:pic>
      <p:pic>
        <p:nvPicPr>
          <p:cNvPr id="15" name="Picture 14" descr="A picture containing text, night, way, road&#10;&#10;Description automatically generated">
            <a:extLst>
              <a:ext uri="{FF2B5EF4-FFF2-40B4-BE49-F238E27FC236}">
                <a16:creationId xmlns:a16="http://schemas.microsoft.com/office/drawing/2014/main" id="{8C69A45D-7C13-4104-A92F-CF2E096325A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9938" y="3897533"/>
            <a:ext cx="3161053" cy="1778092"/>
          </a:xfrm>
          <a:prstGeom prst="rect">
            <a:avLst/>
          </a:prstGeom>
        </p:spPr>
      </p:pic>
      <p:pic>
        <p:nvPicPr>
          <p:cNvPr id="16" name="Picture 15" descr="A picture containing text, scene, way, road&#10;&#10;Description automatically generated">
            <a:extLst>
              <a:ext uri="{FF2B5EF4-FFF2-40B4-BE49-F238E27FC236}">
                <a16:creationId xmlns:a16="http://schemas.microsoft.com/office/drawing/2014/main" id="{095FCFE3-8B60-442D-916A-9D1F1B22044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2176" y="1602956"/>
            <a:ext cx="3161054" cy="1778093"/>
          </a:xfrm>
          <a:prstGeom prst="rect">
            <a:avLst/>
          </a:prstGeom>
        </p:spPr>
      </p:pic>
      <p:pic>
        <p:nvPicPr>
          <p:cNvPr id="17" name="Picture 16" descr="A picture containing text, scene, way, road&#10;&#10;Description automatically generated">
            <a:extLst>
              <a:ext uri="{FF2B5EF4-FFF2-40B4-BE49-F238E27FC236}">
                <a16:creationId xmlns:a16="http://schemas.microsoft.com/office/drawing/2014/main" id="{A838455C-1772-43BA-B7CC-82F8911601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2180" y="3900371"/>
            <a:ext cx="3161050" cy="177809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85372D29-4230-49E4-85E0-3C83F2ECC8E6}"/>
              </a:ext>
            </a:extLst>
          </p:cNvPr>
          <p:cNvSpPr/>
          <p:nvPr/>
        </p:nvSpPr>
        <p:spPr>
          <a:xfrm>
            <a:off x="482162" y="2154252"/>
            <a:ext cx="119247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rPr>
              <a:t>Pre-trained COCO dataset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369710E-C2CA-4776-A337-9FCB94EDA487}"/>
              </a:ext>
            </a:extLst>
          </p:cNvPr>
          <p:cNvSpPr/>
          <p:nvPr/>
        </p:nvSpPr>
        <p:spPr>
          <a:xfrm>
            <a:off x="531926" y="4249191"/>
            <a:ext cx="119247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rPr>
              <a:t>After BDD100K dataset training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21" name="Picture 20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8A1BB08A-10D4-4508-A6FC-8F481D02462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2060" y="150228"/>
            <a:ext cx="3799940" cy="475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8404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31FD246-F98A-4310-B7E8-9ABF2D91149C}"/>
              </a:ext>
            </a:extLst>
          </p:cNvPr>
          <p:cNvSpPr/>
          <p:nvPr/>
        </p:nvSpPr>
        <p:spPr>
          <a:xfrm>
            <a:off x="0" y="6712085"/>
            <a:ext cx="12192000" cy="145915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9611B98-743D-41BC-8AE3-381BA961BA3F}"/>
              </a:ext>
            </a:extLst>
          </p:cNvPr>
          <p:cNvCxnSpPr>
            <a:cxnSpLocks/>
          </p:cNvCxnSpPr>
          <p:nvPr/>
        </p:nvCxnSpPr>
        <p:spPr>
          <a:xfrm>
            <a:off x="12094637" y="-3738"/>
            <a:ext cx="0" cy="2656838"/>
          </a:xfrm>
          <a:prstGeom prst="line">
            <a:avLst/>
          </a:prstGeom>
          <a:ln w="25400">
            <a:solidFill>
              <a:schemeClr val="accent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FB15EB0-0DD8-42CC-8A50-B8F155752D1D}"/>
              </a:ext>
            </a:extLst>
          </p:cNvPr>
          <p:cNvCxnSpPr/>
          <p:nvPr/>
        </p:nvCxnSpPr>
        <p:spPr>
          <a:xfrm flipV="1">
            <a:off x="247248" y="5203298"/>
            <a:ext cx="0" cy="1508787"/>
          </a:xfrm>
          <a:prstGeom prst="line">
            <a:avLst/>
          </a:prstGeom>
          <a:ln w="25400">
            <a:solidFill>
              <a:schemeClr val="accent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 descr="A person walking across a crosswalk&#10;&#10;Description automatically generated with low confidence">
            <a:extLst>
              <a:ext uri="{FF2B5EF4-FFF2-40B4-BE49-F238E27FC236}">
                <a16:creationId xmlns:a16="http://schemas.microsoft.com/office/drawing/2014/main" id="{6762D589-3332-473E-999D-A82E2B10A9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484" y="1521802"/>
            <a:ext cx="5696300" cy="349596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7B08091-5FDF-413A-A16E-5F69648C78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2932" y="1521802"/>
            <a:ext cx="5605231" cy="349596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450BF15-A17A-4205-A6A3-3BD0A6B84DE9}"/>
              </a:ext>
            </a:extLst>
          </p:cNvPr>
          <p:cNvSpPr txBox="1"/>
          <p:nvPr/>
        </p:nvSpPr>
        <p:spPr>
          <a:xfrm>
            <a:off x="352647" y="171449"/>
            <a:ext cx="98764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213E6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Outcome in stages</a:t>
            </a:r>
            <a:endParaRPr lang="en-US" b="1" dirty="0">
              <a:solidFill>
                <a:srgbClr val="213E6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0853BDF-9FEC-4A24-88E0-6318826C3406}"/>
              </a:ext>
            </a:extLst>
          </p:cNvPr>
          <p:cNvSpPr txBox="1"/>
          <p:nvPr/>
        </p:nvSpPr>
        <p:spPr>
          <a:xfrm>
            <a:off x="377141" y="609617"/>
            <a:ext cx="9876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213E6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Stage 5 – Process videos for object tracking</a:t>
            </a:r>
            <a:endParaRPr lang="en-US" sz="1200" b="1" dirty="0">
              <a:solidFill>
                <a:srgbClr val="213E6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" name="Picture 16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13F5199E-0276-4D3F-B889-47178ADC5A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2060" y="150228"/>
            <a:ext cx="3799940" cy="475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1054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31FD246-F98A-4310-B7E8-9ABF2D91149C}"/>
              </a:ext>
            </a:extLst>
          </p:cNvPr>
          <p:cNvSpPr/>
          <p:nvPr/>
        </p:nvSpPr>
        <p:spPr>
          <a:xfrm>
            <a:off x="0" y="6712085"/>
            <a:ext cx="12192000" cy="145915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9611B98-743D-41BC-8AE3-381BA961BA3F}"/>
              </a:ext>
            </a:extLst>
          </p:cNvPr>
          <p:cNvCxnSpPr>
            <a:cxnSpLocks/>
          </p:cNvCxnSpPr>
          <p:nvPr/>
        </p:nvCxnSpPr>
        <p:spPr>
          <a:xfrm>
            <a:off x="12094637" y="-3738"/>
            <a:ext cx="0" cy="2656838"/>
          </a:xfrm>
          <a:prstGeom prst="line">
            <a:avLst/>
          </a:prstGeom>
          <a:ln w="25400">
            <a:solidFill>
              <a:schemeClr val="accent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FB15EB0-0DD8-42CC-8A50-B8F155752D1D}"/>
              </a:ext>
            </a:extLst>
          </p:cNvPr>
          <p:cNvCxnSpPr/>
          <p:nvPr/>
        </p:nvCxnSpPr>
        <p:spPr>
          <a:xfrm flipV="1">
            <a:off x="247248" y="5203298"/>
            <a:ext cx="0" cy="1508787"/>
          </a:xfrm>
          <a:prstGeom prst="line">
            <a:avLst/>
          </a:prstGeom>
          <a:ln w="25400">
            <a:solidFill>
              <a:schemeClr val="accent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2607ED7C-C7D3-45B3-9973-F93441B463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5397" y="1521802"/>
            <a:ext cx="7921257" cy="3894618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37DBAEFF-902D-4CF6-A83A-169A90577C03}"/>
              </a:ext>
            </a:extLst>
          </p:cNvPr>
          <p:cNvSpPr/>
          <p:nvPr/>
        </p:nvSpPr>
        <p:spPr>
          <a:xfrm>
            <a:off x="4813423" y="5546811"/>
            <a:ext cx="331174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ea typeface="Arial" panose="020B0604020202020204" pitchFamily="34" charset="0"/>
              </a:rPr>
              <a:t>Tracked GIF via YOLOv5 + </a:t>
            </a:r>
            <a:r>
              <a:rPr lang="en-US" sz="1400" dirty="0" err="1">
                <a:latin typeface="Arial" panose="020B0604020202020204" pitchFamily="34" charset="0"/>
                <a:ea typeface="Arial" panose="020B0604020202020204" pitchFamily="34" charset="0"/>
              </a:rPr>
              <a:t>DeepSORT</a:t>
            </a:r>
            <a:endParaRPr lang="en-US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90ED3AF-3754-46E5-98B0-47FB88235713}"/>
              </a:ext>
            </a:extLst>
          </p:cNvPr>
          <p:cNvSpPr txBox="1"/>
          <p:nvPr/>
        </p:nvSpPr>
        <p:spPr>
          <a:xfrm>
            <a:off x="247248" y="276134"/>
            <a:ext cx="98764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213E6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Actual Outcomes</a:t>
            </a:r>
            <a:endParaRPr lang="en-US" b="1" dirty="0">
              <a:solidFill>
                <a:srgbClr val="213E6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97B4C80-CFCD-4792-9AAA-5BC304915164}"/>
              </a:ext>
            </a:extLst>
          </p:cNvPr>
          <p:cNvSpPr txBox="1"/>
          <p:nvPr/>
        </p:nvSpPr>
        <p:spPr>
          <a:xfrm>
            <a:off x="271742" y="714302"/>
            <a:ext cx="9876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213E6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YOLOv5 + Deep SORT tracker output</a:t>
            </a:r>
            <a:endParaRPr lang="en-US" sz="1200" b="1" dirty="0">
              <a:solidFill>
                <a:srgbClr val="213E6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Picture 15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E250FCEC-6A0A-4BAE-A5D2-69B4AFAA64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2060" y="150228"/>
            <a:ext cx="3799940" cy="475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8953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31FD246-F98A-4310-B7E8-9ABF2D91149C}"/>
              </a:ext>
            </a:extLst>
          </p:cNvPr>
          <p:cNvSpPr/>
          <p:nvPr/>
        </p:nvSpPr>
        <p:spPr>
          <a:xfrm>
            <a:off x="0" y="6712085"/>
            <a:ext cx="12192000" cy="145915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9611B98-743D-41BC-8AE3-381BA961BA3F}"/>
              </a:ext>
            </a:extLst>
          </p:cNvPr>
          <p:cNvCxnSpPr>
            <a:cxnSpLocks/>
          </p:cNvCxnSpPr>
          <p:nvPr/>
        </p:nvCxnSpPr>
        <p:spPr>
          <a:xfrm>
            <a:off x="12094637" y="-3738"/>
            <a:ext cx="0" cy="2656838"/>
          </a:xfrm>
          <a:prstGeom prst="line">
            <a:avLst/>
          </a:prstGeom>
          <a:ln w="25400">
            <a:solidFill>
              <a:schemeClr val="accent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FB15EB0-0DD8-42CC-8A50-B8F155752D1D}"/>
              </a:ext>
            </a:extLst>
          </p:cNvPr>
          <p:cNvCxnSpPr/>
          <p:nvPr/>
        </p:nvCxnSpPr>
        <p:spPr>
          <a:xfrm flipV="1">
            <a:off x="247248" y="5203298"/>
            <a:ext cx="0" cy="1508787"/>
          </a:xfrm>
          <a:prstGeom prst="line">
            <a:avLst/>
          </a:prstGeom>
          <a:ln w="25400">
            <a:solidFill>
              <a:schemeClr val="accent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AC1E2F3-BBEE-4493-8A82-D066DB382D9D}"/>
              </a:ext>
            </a:extLst>
          </p:cNvPr>
          <p:cNvSpPr txBox="1"/>
          <p:nvPr/>
        </p:nvSpPr>
        <p:spPr>
          <a:xfrm>
            <a:off x="247248" y="276134"/>
            <a:ext cx="98764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213E6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Outcome in stages</a:t>
            </a:r>
            <a:endParaRPr lang="en-US" b="1" dirty="0">
              <a:solidFill>
                <a:srgbClr val="213E6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153304-1D07-4E7A-857B-50C96F277949}"/>
              </a:ext>
            </a:extLst>
          </p:cNvPr>
          <p:cNvSpPr txBox="1"/>
          <p:nvPr/>
        </p:nvSpPr>
        <p:spPr>
          <a:xfrm>
            <a:off x="271742" y="714302"/>
            <a:ext cx="9876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213E6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Stage 6 – Develop streamlit application and deploy onto Streamlit Cloud</a:t>
            </a:r>
            <a:endParaRPr lang="en-US" sz="1200" b="1" dirty="0">
              <a:solidFill>
                <a:srgbClr val="213E6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F9AF4D4-4044-44D1-8FB1-0F7AABE9494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132114" y="1521802"/>
            <a:ext cx="5943600" cy="196278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9C3FB278-3BA9-493D-A1CF-C50B8CB07C66}"/>
              </a:ext>
            </a:extLst>
          </p:cNvPr>
          <p:cNvSpPr/>
          <p:nvPr/>
        </p:nvSpPr>
        <p:spPr>
          <a:xfrm>
            <a:off x="2344415" y="3527673"/>
            <a:ext cx="264207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ea typeface="Arial" panose="020B0604020202020204" pitchFamily="34" charset="0"/>
              </a:rPr>
              <a:t>Application for Image detection</a:t>
            </a:r>
            <a:endParaRPr lang="en-US" sz="14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E97D4C6-4DA0-4848-8AB3-344D648DDF7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742992" y="3802331"/>
            <a:ext cx="5274905" cy="234136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D6620153-36CC-4ABE-BD8D-EAB5074E5660}"/>
              </a:ext>
            </a:extLst>
          </p:cNvPr>
          <p:cNvSpPr/>
          <p:nvPr/>
        </p:nvSpPr>
        <p:spPr>
          <a:xfrm>
            <a:off x="6661506" y="6207333"/>
            <a:ext cx="362464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ea typeface="Arial" panose="020B0604020202020204" pitchFamily="34" charset="0"/>
              </a:rPr>
              <a:t>Application for Video detection and tracking</a:t>
            </a:r>
            <a:endParaRPr lang="en-US" sz="1400" dirty="0"/>
          </a:p>
        </p:txBody>
      </p:sp>
      <p:pic>
        <p:nvPicPr>
          <p:cNvPr id="17" name="Picture 16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EF8DE84B-B3A3-4469-BDA5-8C2E94728B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2060" y="150228"/>
            <a:ext cx="3799940" cy="475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6062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31FD246-F98A-4310-B7E8-9ABF2D91149C}"/>
              </a:ext>
            </a:extLst>
          </p:cNvPr>
          <p:cNvSpPr/>
          <p:nvPr/>
        </p:nvSpPr>
        <p:spPr>
          <a:xfrm>
            <a:off x="0" y="6712085"/>
            <a:ext cx="12192000" cy="145915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9611B98-743D-41BC-8AE3-381BA961BA3F}"/>
              </a:ext>
            </a:extLst>
          </p:cNvPr>
          <p:cNvCxnSpPr>
            <a:cxnSpLocks/>
          </p:cNvCxnSpPr>
          <p:nvPr/>
        </p:nvCxnSpPr>
        <p:spPr>
          <a:xfrm>
            <a:off x="12094637" y="-3738"/>
            <a:ext cx="0" cy="2656838"/>
          </a:xfrm>
          <a:prstGeom prst="line">
            <a:avLst/>
          </a:prstGeom>
          <a:ln w="25400">
            <a:solidFill>
              <a:schemeClr val="accent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FB15EB0-0DD8-42CC-8A50-B8F155752D1D}"/>
              </a:ext>
            </a:extLst>
          </p:cNvPr>
          <p:cNvCxnSpPr/>
          <p:nvPr/>
        </p:nvCxnSpPr>
        <p:spPr>
          <a:xfrm flipV="1">
            <a:off x="247248" y="5203298"/>
            <a:ext cx="0" cy="1508787"/>
          </a:xfrm>
          <a:prstGeom prst="line">
            <a:avLst/>
          </a:prstGeom>
          <a:ln w="25400">
            <a:solidFill>
              <a:schemeClr val="accent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AC1E2F3-BBEE-4493-8A82-D066DB382D9D}"/>
              </a:ext>
            </a:extLst>
          </p:cNvPr>
          <p:cNvSpPr txBox="1"/>
          <p:nvPr/>
        </p:nvSpPr>
        <p:spPr>
          <a:xfrm>
            <a:off x="247248" y="276134"/>
            <a:ext cx="98764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213E6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Challenges</a:t>
            </a:r>
            <a:endParaRPr lang="en-US" b="1" dirty="0">
              <a:solidFill>
                <a:srgbClr val="213E6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3DA944B-385C-423A-A8FA-4ADBC72B4528}"/>
              </a:ext>
            </a:extLst>
          </p:cNvPr>
          <p:cNvSpPr/>
          <p:nvPr/>
        </p:nvSpPr>
        <p:spPr>
          <a:xfrm>
            <a:off x="-594931" y="1020283"/>
            <a:ext cx="9934524" cy="50788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600200" lvl="3" indent="-22860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IN" sz="1600" dirty="0">
                <a:latin typeface="Arial" panose="020B0604020202020204" pitchFamily="34" charset="0"/>
              </a:rPr>
              <a:t>Missing labels for some of the images of BDD100k data. </a:t>
            </a:r>
          </a:p>
          <a:p>
            <a:pPr marL="1600200" lvl="3" indent="-22860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IN" sz="1600" dirty="0">
                <a:latin typeface="Arial" panose="020B0604020202020204" pitchFamily="34" charset="0"/>
              </a:rPr>
              <a:t>Downloading of BDD100k videos were time consuming. </a:t>
            </a:r>
          </a:p>
          <a:p>
            <a:pPr marL="1600200" lvl="3" indent="-22860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IN" sz="1600" dirty="0">
                <a:latin typeface="Arial" panose="020B0604020202020204" pitchFamily="34" charset="0"/>
              </a:rPr>
              <a:t>Resource constraint – GPU causing disconnection of runtime in </a:t>
            </a:r>
            <a:r>
              <a:rPr lang="en-IN" sz="1600" dirty="0" err="1">
                <a:latin typeface="Arial" panose="020B0604020202020204" pitchFamily="34" charset="0"/>
              </a:rPr>
              <a:t>colab</a:t>
            </a:r>
            <a:r>
              <a:rPr lang="en-IN" sz="1600" dirty="0">
                <a:latin typeface="Arial" panose="020B0604020202020204" pitchFamily="34" charset="0"/>
              </a:rPr>
              <a:t>. </a:t>
            </a:r>
          </a:p>
          <a:p>
            <a:pPr marL="1600200" lvl="3" indent="-22860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IN" sz="1600" dirty="0">
                <a:latin typeface="Arial" panose="020B0604020202020204" pitchFamily="34" charset="0"/>
              </a:rPr>
              <a:t>Sharing GIT Code repositories </a:t>
            </a:r>
          </a:p>
          <a:p>
            <a:pPr marL="1600200" lvl="3" indent="-22860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IN" sz="1600" dirty="0">
                <a:latin typeface="Arial" panose="020B0604020202020204" pitchFamily="34" charset="0"/>
              </a:rPr>
              <a:t>Understanding cloud constraints </a:t>
            </a:r>
          </a:p>
          <a:p>
            <a:pPr marL="1600200" lvl="3" indent="-22860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IN" sz="1600" dirty="0">
                <a:latin typeface="Arial" panose="020B0604020202020204" pitchFamily="34" charset="0"/>
              </a:rPr>
              <a:t>Understanding installation of packages in </a:t>
            </a:r>
            <a:r>
              <a:rPr lang="en-IN" sz="1600" dirty="0" err="1">
                <a:latin typeface="Arial" panose="020B0604020202020204" pitchFamily="34" charset="0"/>
              </a:rPr>
              <a:t>streamlit</a:t>
            </a:r>
            <a:r>
              <a:rPr lang="en-IN" sz="1600" dirty="0">
                <a:latin typeface="Arial" panose="020B0604020202020204" pitchFamily="34" charset="0"/>
              </a:rPr>
              <a:t> cloud. </a:t>
            </a:r>
          </a:p>
          <a:p>
            <a:pPr marL="1600200" lvl="3" indent="-22860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IN" sz="1600" dirty="0">
                <a:latin typeface="Arial" panose="020B0604020202020204" pitchFamily="34" charset="0"/>
              </a:rPr>
              <a:t>How to store the models so as to be loaded in the cloud environment. </a:t>
            </a:r>
          </a:p>
          <a:p>
            <a:pPr marL="1600200" lvl="3" indent="-22860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IN" sz="1600" dirty="0">
                <a:latin typeface="Arial" panose="020B0604020202020204" pitchFamily="34" charset="0"/>
              </a:rPr>
              <a:t>Understanding Codec formats compatible with browsers. </a:t>
            </a:r>
          </a:p>
          <a:p>
            <a:pPr marL="1600200" lvl="3" indent="-22860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IN" sz="1600" dirty="0">
                <a:latin typeface="Arial" panose="020B0604020202020204" pitchFamily="34" charset="0"/>
              </a:rPr>
              <a:t>Resource constraints while testing the web-UI locally. </a:t>
            </a:r>
          </a:p>
        </p:txBody>
      </p:sp>
      <p:pic>
        <p:nvPicPr>
          <p:cNvPr id="8" name="Picture 7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73E5E6D0-DBD1-4214-932A-4E2C2763BA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2060" y="150228"/>
            <a:ext cx="3799940" cy="475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9872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31FD246-F98A-4310-B7E8-9ABF2D91149C}"/>
              </a:ext>
            </a:extLst>
          </p:cNvPr>
          <p:cNvSpPr/>
          <p:nvPr/>
        </p:nvSpPr>
        <p:spPr>
          <a:xfrm>
            <a:off x="0" y="6712085"/>
            <a:ext cx="12192000" cy="145915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9611B98-743D-41BC-8AE3-381BA961BA3F}"/>
              </a:ext>
            </a:extLst>
          </p:cNvPr>
          <p:cNvCxnSpPr>
            <a:cxnSpLocks/>
          </p:cNvCxnSpPr>
          <p:nvPr/>
        </p:nvCxnSpPr>
        <p:spPr>
          <a:xfrm>
            <a:off x="12094637" y="-3738"/>
            <a:ext cx="0" cy="2656838"/>
          </a:xfrm>
          <a:prstGeom prst="line">
            <a:avLst/>
          </a:prstGeom>
          <a:ln w="25400">
            <a:solidFill>
              <a:schemeClr val="accent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FB15EB0-0DD8-42CC-8A50-B8F155752D1D}"/>
              </a:ext>
            </a:extLst>
          </p:cNvPr>
          <p:cNvCxnSpPr/>
          <p:nvPr/>
        </p:nvCxnSpPr>
        <p:spPr>
          <a:xfrm flipV="1">
            <a:off x="247248" y="5203298"/>
            <a:ext cx="0" cy="1508787"/>
          </a:xfrm>
          <a:prstGeom prst="line">
            <a:avLst/>
          </a:prstGeom>
          <a:ln w="25400">
            <a:solidFill>
              <a:schemeClr val="accent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AC1E2F3-BBEE-4493-8A82-D066DB382D9D}"/>
              </a:ext>
            </a:extLst>
          </p:cNvPr>
          <p:cNvSpPr txBox="1"/>
          <p:nvPr/>
        </p:nvSpPr>
        <p:spPr>
          <a:xfrm>
            <a:off x="247248" y="276134"/>
            <a:ext cx="98764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213E6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Stretch Goals</a:t>
            </a:r>
            <a:endParaRPr lang="en-US" b="1" dirty="0">
              <a:solidFill>
                <a:srgbClr val="213E6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153304-1D07-4E7A-857B-50C96F277949}"/>
              </a:ext>
            </a:extLst>
          </p:cNvPr>
          <p:cNvSpPr txBox="1"/>
          <p:nvPr/>
        </p:nvSpPr>
        <p:spPr>
          <a:xfrm>
            <a:off x="271742" y="714302"/>
            <a:ext cx="9876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213E6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YOLOv5 vs YOLOv7</a:t>
            </a:r>
            <a:endParaRPr lang="en-US" sz="1200" b="1" dirty="0">
              <a:solidFill>
                <a:srgbClr val="213E6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219AC1F-676B-49A6-9173-84256464C4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439" y="1323690"/>
            <a:ext cx="4965801" cy="4196940"/>
          </a:xfrm>
          <a:prstGeom prst="rect">
            <a:avLst/>
          </a:prstGeom>
          <a:ln>
            <a:solidFill>
              <a:schemeClr val="accent2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6DF7910-2C19-4C7F-9672-898667C546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9431" y="1323690"/>
            <a:ext cx="4922130" cy="4153047"/>
          </a:xfrm>
          <a:prstGeom prst="rect">
            <a:avLst/>
          </a:prstGeom>
          <a:ln>
            <a:solidFill>
              <a:schemeClr val="accent2"/>
            </a:solidFill>
          </a:ln>
        </p:spPr>
      </p:pic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43F7A258-0677-4DF5-8EFB-FF1E96C361A6}"/>
              </a:ext>
            </a:extLst>
          </p:cNvPr>
          <p:cNvSpPr/>
          <p:nvPr/>
        </p:nvSpPr>
        <p:spPr>
          <a:xfrm>
            <a:off x="2816547" y="5591145"/>
            <a:ext cx="1119769" cy="721637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V5</a:t>
            </a:r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096FAF09-9B46-4FA0-BF02-6722A405180A}"/>
              </a:ext>
            </a:extLst>
          </p:cNvPr>
          <p:cNvSpPr/>
          <p:nvPr/>
        </p:nvSpPr>
        <p:spPr>
          <a:xfrm>
            <a:off x="8523804" y="5516807"/>
            <a:ext cx="1119769" cy="721637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V7</a:t>
            </a:r>
          </a:p>
        </p:txBody>
      </p:sp>
      <p:pic>
        <p:nvPicPr>
          <p:cNvPr id="14" name="Picture 13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C4C247A3-4837-4CC1-8B80-5085F647D3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2060" y="150228"/>
            <a:ext cx="3799940" cy="475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5480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31FD246-F98A-4310-B7E8-9ABF2D91149C}"/>
              </a:ext>
            </a:extLst>
          </p:cNvPr>
          <p:cNvSpPr/>
          <p:nvPr/>
        </p:nvSpPr>
        <p:spPr>
          <a:xfrm>
            <a:off x="0" y="6712085"/>
            <a:ext cx="12192000" cy="145915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CBAA43-AD46-4D41-B559-5EDEF5686AB1}"/>
              </a:ext>
            </a:extLst>
          </p:cNvPr>
          <p:cNvSpPr txBox="1"/>
          <p:nvPr/>
        </p:nvSpPr>
        <p:spPr>
          <a:xfrm>
            <a:off x="412758" y="388149"/>
            <a:ext cx="74835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ED7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Agenda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9611B98-743D-41BC-8AE3-381BA961BA3F}"/>
              </a:ext>
            </a:extLst>
          </p:cNvPr>
          <p:cNvCxnSpPr>
            <a:cxnSpLocks/>
          </p:cNvCxnSpPr>
          <p:nvPr/>
        </p:nvCxnSpPr>
        <p:spPr>
          <a:xfrm>
            <a:off x="12094637" y="-3738"/>
            <a:ext cx="0" cy="2656838"/>
          </a:xfrm>
          <a:prstGeom prst="line">
            <a:avLst/>
          </a:prstGeom>
          <a:ln w="25400">
            <a:solidFill>
              <a:schemeClr val="accent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FB15EB0-0DD8-42CC-8A50-B8F155752D1D}"/>
              </a:ext>
            </a:extLst>
          </p:cNvPr>
          <p:cNvCxnSpPr/>
          <p:nvPr/>
        </p:nvCxnSpPr>
        <p:spPr>
          <a:xfrm flipV="1">
            <a:off x="247248" y="5203298"/>
            <a:ext cx="0" cy="1508787"/>
          </a:xfrm>
          <a:prstGeom prst="line">
            <a:avLst/>
          </a:prstGeom>
          <a:ln w="25400">
            <a:solidFill>
              <a:schemeClr val="accent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ECC172C0-209E-4BBA-8F10-C2F62EFF9171}"/>
              </a:ext>
            </a:extLst>
          </p:cNvPr>
          <p:cNvSpPr txBox="1"/>
          <p:nvPr/>
        </p:nvSpPr>
        <p:spPr>
          <a:xfrm>
            <a:off x="597159" y="1184988"/>
            <a:ext cx="7889028" cy="32571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Objective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Methodology and design considerations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Outcome in stages with final outcome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Challenges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Application Demo</a:t>
            </a:r>
          </a:p>
        </p:txBody>
      </p:sp>
      <p:pic>
        <p:nvPicPr>
          <p:cNvPr id="7" name="Picture 6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55BD6DAB-6438-49C5-B0F2-0A94DE1EDE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2060" y="150228"/>
            <a:ext cx="3799940" cy="475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9577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31FD246-F98A-4310-B7E8-9ABF2D91149C}"/>
              </a:ext>
            </a:extLst>
          </p:cNvPr>
          <p:cNvSpPr/>
          <p:nvPr/>
        </p:nvSpPr>
        <p:spPr>
          <a:xfrm>
            <a:off x="0" y="6712085"/>
            <a:ext cx="12192000" cy="145915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9611B98-743D-41BC-8AE3-381BA961BA3F}"/>
              </a:ext>
            </a:extLst>
          </p:cNvPr>
          <p:cNvCxnSpPr>
            <a:cxnSpLocks/>
          </p:cNvCxnSpPr>
          <p:nvPr/>
        </p:nvCxnSpPr>
        <p:spPr>
          <a:xfrm>
            <a:off x="12094637" y="-3738"/>
            <a:ext cx="0" cy="2656838"/>
          </a:xfrm>
          <a:prstGeom prst="line">
            <a:avLst/>
          </a:prstGeom>
          <a:ln w="25400">
            <a:solidFill>
              <a:schemeClr val="accent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FB15EB0-0DD8-42CC-8A50-B8F155752D1D}"/>
              </a:ext>
            </a:extLst>
          </p:cNvPr>
          <p:cNvCxnSpPr/>
          <p:nvPr/>
        </p:nvCxnSpPr>
        <p:spPr>
          <a:xfrm flipV="1">
            <a:off x="247248" y="5203298"/>
            <a:ext cx="0" cy="1508787"/>
          </a:xfrm>
          <a:prstGeom prst="line">
            <a:avLst/>
          </a:prstGeom>
          <a:ln w="25400">
            <a:solidFill>
              <a:schemeClr val="accent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AC1E2F3-BBEE-4493-8A82-D066DB382D9D}"/>
              </a:ext>
            </a:extLst>
          </p:cNvPr>
          <p:cNvSpPr txBox="1"/>
          <p:nvPr/>
        </p:nvSpPr>
        <p:spPr>
          <a:xfrm>
            <a:off x="247248" y="276134"/>
            <a:ext cx="98764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213E6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Stretch Goals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153304-1D07-4E7A-857B-50C96F277949}"/>
              </a:ext>
            </a:extLst>
          </p:cNvPr>
          <p:cNvSpPr txBox="1"/>
          <p:nvPr/>
        </p:nvSpPr>
        <p:spPr>
          <a:xfrm>
            <a:off x="271742" y="714302"/>
            <a:ext cx="9876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213E6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YOLOv5 vs YOLOv7</a:t>
            </a:r>
            <a:endParaRPr lang="en-US" sz="1200" b="1" dirty="0">
              <a:solidFill>
                <a:srgbClr val="213E6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BE6DE3A-2A4B-43D1-8402-45C4DD00CF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4809" y="1726225"/>
            <a:ext cx="5315210" cy="3582725"/>
          </a:xfrm>
          <a:prstGeom prst="rect">
            <a:avLst/>
          </a:prstGeom>
          <a:ln>
            <a:solidFill>
              <a:srgbClr val="6F2893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EC377CF-E5CC-471F-8151-A4B563DD87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801" y="1726225"/>
            <a:ext cx="5398023" cy="3550277"/>
          </a:xfrm>
          <a:prstGeom prst="rect">
            <a:avLst/>
          </a:prstGeom>
          <a:ln>
            <a:solidFill>
              <a:srgbClr val="6F2893"/>
            </a:solidFill>
          </a:ln>
        </p:spPr>
      </p:pic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AB15D3C9-FA91-4D3D-8DA8-64509F8B499B}"/>
              </a:ext>
            </a:extLst>
          </p:cNvPr>
          <p:cNvSpPr/>
          <p:nvPr/>
        </p:nvSpPr>
        <p:spPr>
          <a:xfrm>
            <a:off x="2982802" y="5422061"/>
            <a:ext cx="1119769" cy="721637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V5</a:t>
            </a:r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EC3B9CAA-6E2C-4C0E-A6CD-782348CB1C7B}"/>
              </a:ext>
            </a:extLst>
          </p:cNvPr>
          <p:cNvSpPr/>
          <p:nvPr/>
        </p:nvSpPr>
        <p:spPr>
          <a:xfrm>
            <a:off x="8690059" y="5347723"/>
            <a:ext cx="1119769" cy="721637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V7</a:t>
            </a:r>
          </a:p>
        </p:txBody>
      </p:sp>
      <p:pic>
        <p:nvPicPr>
          <p:cNvPr id="18" name="Picture 17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39C6C85E-B0C8-4F82-B699-4771EC05B9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2060" y="150228"/>
            <a:ext cx="3799940" cy="475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6539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31FD246-F98A-4310-B7E8-9ABF2D91149C}"/>
              </a:ext>
            </a:extLst>
          </p:cNvPr>
          <p:cNvSpPr/>
          <p:nvPr/>
        </p:nvSpPr>
        <p:spPr>
          <a:xfrm>
            <a:off x="0" y="6712085"/>
            <a:ext cx="12192000" cy="145915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9611B98-743D-41BC-8AE3-381BA961BA3F}"/>
              </a:ext>
            </a:extLst>
          </p:cNvPr>
          <p:cNvCxnSpPr>
            <a:cxnSpLocks/>
          </p:cNvCxnSpPr>
          <p:nvPr/>
        </p:nvCxnSpPr>
        <p:spPr>
          <a:xfrm>
            <a:off x="12094637" y="-3738"/>
            <a:ext cx="0" cy="2656838"/>
          </a:xfrm>
          <a:prstGeom prst="line">
            <a:avLst/>
          </a:prstGeom>
          <a:ln w="25400">
            <a:solidFill>
              <a:schemeClr val="accent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FB15EB0-0DD8-42CC-8A50-B8F155752D1D}"/>
              </a:ext>
            </a:extLst>
          </p:cNvPr>
          <p:cNvCxnSpPr/>
          <p:nvPr/>
        </p:nvCxnSpPr>
        <p:spPr>
          <a:xfrm flipV="1">
            <a:off x="247248" y="5203298"/>
            <a:ext cx="0" cy="1508787"/>
          </a:xfrm>
          <a:prstGeom prst="line">
            <a:avLst/>
          </a:prstGeom>
          <a:ln w="25400">
            <a:solidFill>
              <a:schemeClr val="accent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AC1E2F3-BBEE-4493-8A82-D066DB382D9D}"/>
              </a:ext>
            </a:extLst>
          </p:cNvPr>
          <p:cNvSpPr txBox="1"/>
          <p:nvPr/>
        </p:nvSpPr>
        <p:spPr>
          <a:xfrm>
            <a:off x="247248" y="276134"/>
            <a:ext cx="98764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213E6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Stretch Goals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153304-1D07-4E7A-857B-50C96F277949}"/>
              </a:ext>
            </a:extLst>
          </p:cNvPr>
          <p:cNvSpPr txBox="1"/>
          <p:nvPr/>
        </p:nvSpPr>
        <p:spPr>
          <a:xfrm>
            <a:off x="271742" y="714302"/>
            <a:ext cx="9876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213E6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YOLOv5 vs YOLOv7</a:t>
            </a:r>
            <a:endParaRPr lang="en-US" sz="1200" b="1" dirty="0">
              <a:solidFill>
                <a:srgbClr val="213E6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9305AE3-46A4-4D23-AE5E-406AB14C51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742" y="1851407"/>
            <a:ext cx="5432251" cy="23139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0642523-CA70-4FA6-A2BA-D61FA0E4B3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5221" y="1837306"/>
            <a:ext cx="5823594" cy="2328039"/>
          </a:xfrm>
          <a:prstGeom prst="rect">
            <a:avLst/>
          </a:prstGeom>
        </p:spPr>
      </p:pic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AC89FC14-20B6-4BAB-8848-7CE968175BFB}"/>
              </a:ext>
            </a:extLst>
          </p:cNvPr>
          <p:cNvSpPr/>
          <p:nvPr/>
        </p:nvSpPr>
        <p:spPr>
          <a:xfrm>
            <a:off x="2973022" y="4211481"/>
            <a:ext cx="1119769" cy="721637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V5</a:t>
            </a:r>
          </a:p>
        </p:txBody>
      </p: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3B018996-9AB4-458B-A94D-BAE03FC7B743}"/>
              </a:ext>
            </a:extLst>
          </p:cNvPr>
          <p:cNvSpPr/>
          <p:nvPr/>
        </p:nvSpPr>
        <p:spPr>
          <a:xfrm>
            <a:off x="8694949" y="4211481"/>
            <a:ext cx="1119769" cy="721637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V7</a:t>
            </a:r>
          </a:p>
        </p:txBody>
      </p:sp>
      <p:pic>
        <p:nvPicPr>
          <p:cNvPr id="16" name="Picture 15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5633AB33-C035-4370-8BA0-D2AC45A8B3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2060" y="150228"/>
            <a:ext cx="3799940" cy="475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6413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31FD246-F98A-4310-B7E8-9ABF2D91149C}"/>
              </a:ext>
            </a:extLst>
          </p:cNvPr>
          <p:cNvSpPr/>
          <p:nvPr/>
        </p:nvSpPr>
        <p:spPr>
          <a:xfrm>
            <a:off x="0" y="6712085"/>
            <a:ext cx="12192000" cy="145915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9611B98-743D-41BC-8AE3-381BA961BA3F}"/>
              </a:ext>
            </a:extLst>
          </p:cNvPr>
          <p:cNvCxnSpPr>
            <a:cxnSpLocks/>
          </p:cNvCxnSpPr>
          <p:nvPr/>
        </p:nvCxnSpPr>
        <p:spPr>
          <a:xfrm>
            <a:off x="12094637" y="-3738"/>
            <a:ext cx="0" cy="2656838"/>
          </a:xfrm>
          <a:prstGeom prst="line">
            <a:avLst/>
          </a:prstGeom>
          <a:ln w="25400">
            <a:solidFill>
              <a:schemeClr val="accent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FB15EB0-0DD8-42CC-8A50-B8F155752D1D}"/>
              </a:ext>
            </a:extLst>
          </p:cNvPr>
          <p:cNvCxnSpPr/>
          <p:nvPr/>
        </p:nvCxnSpPr>
        <p:spPr>
          <a:xfrm flipV="1">
            <a:off x="247248" y="5203298"/>
            <a:ext cx="0" cy="1508787"/>
          </a:xfrm>
          <a:prstGeom prst="line">
            <a:avLst/>
          </a:prstGeom>
          <a:ln w="25400">
            <a:solidFill>
              <a:schemeClr val="accent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AC1E2F3-BBEE-4493-8A82-D066DB382D9D}"/>
              </a:ext>
            </a:extLst>
          </p:cNvPr>
          <p:cNvSpPr txBox="1"/>
          <p:nvPr/>
        </p:nvSpPr>
        <p:spPr>
          <a:xfrm>
            <a:off x="247248" y="276134"/>
            <a:ext cx="98764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213E6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Stretch Goals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153304-1D07-4E7A-857B-50C96F277949}"/>
              </a:ext>
            </a:extLst>
          </p:cNvPr>
          <p:cNvSpPr txBox="1"/>
          <p:nvPr/>
        </p:nvSpPr>
        <p:spPr>
          <a:xfrm>
            <a:off x="271742" y="714302"/>
            <a:ext cx="9876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213E6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YOLOv5 vs YOLOv7</a:t>
            </a:r>
            <a:endParaRPr lang="en-US" sz="1200" b="1" dirty="0">
              <a:solidFill>
                <a:srgbClr val="213E6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Picture 13" descr="A picture containing text, building, road, street&#10;&#10;Description automatically generated">
            <a:extLst>
              <a:ext uri="{FF2B5EF4-FFF2-40B4-BE49-F238E27FC236}">
                <a16:creationId xmlns:a16="http://schemas.microsoft.com/office/drawing/2014/main" id="{FFEB6E5D-BB94-45D2-9ACD-01234DC9C9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596" y="3684852"/>
            <a:ext cx="3545965" cy="1994605"/>
          </a:xfrm>
          <a:prstGeom prst="rect">
            <a:avLst/>
          </a:prstGeom>
          <a:ln>
            <a:solidFill>
              <a:schemeClr val="accent2"/>
            </a:solidFill>
          </a:ln>
        </p:spPr>
      </p:pic>
      <p:pic>
        <p:nvPicPr>
          <p:cNvPr id="15" name="Picture 14" descr="A picture containing text, building, road, street&#10;&#10;Description automatically generated">
            <a:extLst>
              <a:ext uri="{FF2B5EF4-FFF2-40B4-BE49-F238E27FC236}">
                <a16:creationId xmlns:a16="http://schemas.microsoft.com/office/drawing/2014/main" id="{19F227CD-B1BE-4160-BCB0-FDBAEFE931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596" y="1560205"/>
            <a:ext cx="3506754" cy="1972549"/>
          </a:xfrm>
          <a:prstGeom prst="rect">
            <a:avLst/>
          </a:prstGeom>
          <a:ln>
            <a:solidFill>
              <a:schemeClr val="accent2"/>
            </a:solidFill>
          </a:ln>
        </p:spPr>
      </p:pic>
      <p:pic>
        <p:nvPicPr>
          <p:cNvPr id="16" name="Picture 15" descr="A street with cars and buildings on either side of it&#10;&#10;Description automatically generated with medium confidence">
            <a:extLst>
              <a:ext uri="{FF2B5EF4-FFF2-40B4-BE49-F238E27FC236}">
                <a16:creationId xmlns:a16="http://schemas.microsoft.com/office/drawing/2014/main" id="{2C0EF1B2-34B1-47BC-A844-2B2004D988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5824" y="3657458"/>
            <a:ext cx="3429239" cy="2021999"/>
          </a:xfrm>
          <a:prstGeom prst="rect">
            <a:avLst/>
          </a:prstGeom>
          <a:ln>
            <a:solidFill>
              <a:schemeClr val="accent2"/>
            </a:solidFill>
          </a:ln>
        </p:spPr>
      </p:pic>
      <p:pic>
        <p:nvPicPr>
          <p:cNvPr id="17" name="Picture 16" descr="A street with cars and buildings on either side of it&#10;&#10;Description automatically generated with medium confidence">
            <a:extLst>
              <a:ext uri="{FF2B5EF4-FFF2-40B4-BE49-F238E27FC236}">
                <a16:creationId xmlns:a16="http://schemas.microsoft.com/office/drawing/2014/main" id="{C7B8B43E-768B-4082-82F5-40BDAE9E71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5824" y="1570460"/>
            <a:ext cx="3429239" cy="1928947"/>
          </a:xfrm>
          <a:prstGeom prst="rect">
            <a:avLst/>
          </a:prstGeom>
          <a:ln>
            <a:solidFill>
              <a:schemeClr val="accent2"/>
            </a:solidFill>
          </a:ln>
        </p:spPr>
      </p:pic>
      <p:pic>
        <p:nvPicPr>
          <p:cNvPr id="18" name="Picture 17" descr="Cars on a road&#10;&#10;Description automatically generated with low confidence">
            <a:extLst>
              <a:ext uri="{FF2B5EF4-FFF2-40B4-BE49-F238E27FC236}">
                <a16:creationId xmlns:a16="http://schemas.microsoft.com/office/drawing/2014/main" id="{A76ED095-AF1D-483B-9DB1-C03A182078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2326" y="3670541"/>
            <a:ext cx="3469701" cy="2008915"/>
          </a:xfrm>
          <a:prstGeom prst="rect">
            <a:avLst/>
          </a:prstGeom>
          <a:ln>
            <a:solidFill>
              <a:schemeClr val="accent2"/>
            </a:solidFill>
          </a:ln>
        </p:spPr>
      </p:pic>
      <p:pic>
        <p:nvPicPr>
          <p:cNvPr id="19" name="Picture 18" descr="Cars on a road&#10;&#10;Description automatically generated with low confidence">
            <a:extLst>
              <a:ext uri="{FF2B5EF4-FFF2-40B4-BE49-F238E27FC236}">
                <a16:creationId xmlns:a16="http://schemas.microsoft.com/office/drawing/2014/main" id="{C4476311-D604-4D1F-A4EC-2DF1FDAE11C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2326" y="1547702"/>
            <a:ext cx="3469697" cy="1951705"/>
          </a:xfrm>
          <a:prstGeom prst="rect">
            <a:avLst/>
          </a:prstGeom>
          <a:ln>
            <a:solidFill>
              <a:schemeClr val="accent2"/>
            </a:solidFill>
          </a:ln>
        </p:spPr>
      </p:pic>
      <p:sp>
        <p:nvSpPr>
          <p:cNvPr id="20" name="Arrow: Pentagon 19">
            <a:extLst>
              <a:ext uri="{FF2B5EF4-FFF2-40B4-BE49-F238E27FC236}">
                <a16:creationId xmlns:a16="http://schemas.microsoft.com/office/drawing/2014/main" id="{354A7B40-9F44-4E7A-B9C8-A648CCBE351E}"/>
              </a:ext>
            </a:extLst>
          </p:cNvPr>
          <p:cNvSpPr/>
          <p:nvPr/>
        </p:nvSpPr>
        <p:spPr>
          <a:xfrm>
            <a:off x="494497" y="4144274"/>
            <a:ext cx="869768" cy="823803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V7</a:t>
            </a:r>
          </a:p>
        </p:txBody>
      </p:sp>
      <p:sp>
        <p:nvSpPr>
          <p:cNvPr id="21" name="Arrow: Pentagon 20">
            <a:extLst>
              <a:ext uri="{FF2B5EF4-FFF2-40B4-BE49-F238E27FC236}">
                <a16:creationId xmlns:a16="http://schemas.microsoft.com/office/drawing/2014/main" id="{85060A54-A0A4-49CD-BBF5-674652A640A9}"/>
              </a:ext>
            </a:extLst>
          </p:cNvPr>
          <p:cNvSpPr/>
          <p:nvPr/>
        </p:nvSpPr>
        <p:spPr>
          <a:xfrm>
            <a:off x="496521" y="1917772"/>
            <a:ext cx="869768" cy="823803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V5</a:t>
            </a:r>
          </a:p>
        </p:txBody>
      </p:sp>
      <p:pic>
        <p:nvPicPr>
          <p:cNvPr id="22" name="Picture 21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38150757-7FBC-4306-BC64-3415A65761A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2060" y="150228"/>
            <a:ext cx="3799940" cy="475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023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31FD246-F98A-4310-B7E8-9ABF2D91149C}"/>
              </a:ext>
            </a:extLst>
          </p:cNvPr>
          <p:cNvSpPr/>
          <p:nvPr/>
        </p:nvSpPr>
        <p:spPr>
          <a:xfrm>
            <a:off x="0" y="6712085"/>
            <a:ext cx="12192000" cy="145915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9611B98-743D-41BC-8AE3-381BA961BA3F}"/>
              </a:ext>
            </a:extLst>
          </p:cNvPr>
          <p:cNvCxnSpPr>
            <a:cxnSpLocks/>
          </p:cNvCxnSpPr>
          <p:nvPr/>
        </p:nvCxnSpPr>
        <p:spPr>
          <a:xfrm>
            <a:off x="12094637" y="-3738"/>
            <a:ext cx="0" cy="2656838"/>
          </a:xfrm>
          <a:prstGeom prst="line">
            <a:avLst/>
          </a:prstGeom>
          <a:ln w="25400">
            <a:solidFill>
              <a:schemeClr val="accent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FB15EB0-0DD8-42CC-8A50-B8F155752D1D}"/>
              </a:ext>
            </a:extLst>
          </p:cNvPr>
          <p:cNvCxnSpPr/>
          <p:nvPr/>
        </p:nvCxnSpPr>
        <p:spPr>
          <a:xfrm flipV="1">
            <a:off x="247248" y="5203298"/>
            <a:ext cx="0" cy="1508787"/>
          </a:xfrm>
          <a:prstGeom prst="line">
            <a:avLst/>
          </a:prstGeom>
          <a:ln w="25400">
            <a:solidFill>
              <a:schemeClr val="accent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ADC17E3-C0D0-7E83-F235-323753098769}"/>
              </a:ext>
            </a:extLst>
          </p:cNvPr>
          <p:cNvSpPr txBox="1"/>
          <p:nvPr/>
        </p:nvSpPr>
        <p:spPr>
          <a:xfrm>
            <a:off x="3725661" y="2409245"/>
            <a:ext cx="47406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800" b="1">
                <a:solidFill>
                  <a:srgbClr val="ED7D3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IN" sz="4000" dirty="0"/>
              <a:t>Application Demo</a:t>
            </a:r>
          </a:p>
        </p:txBody>
      </p:sp>
      <p:pic>
        <p:nvPicPr>
          <p:cNvPr id="7" name="Picture 6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67C64C47-220D-49A2-A954-A55A1356EF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2060" y="150228"/>
            <a:ext cx="3799940" cy="475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4014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31FD246-F98A-4310-B7E8-9ABF2D91149C}"/>
              </a:ext>
            </a:extLst>
          </p:cNvPr>
          <p:cNvSpPr/>
          <p:nvPr/>
        </p:nvSpPr>
        <p:spPr>
          <a:xfrm>
            <a:off x="0" y="6712085"/>
            <a:ext cx="12192000" cy="145915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3D07EBA-700A-4B95-B819-47EC0C4C71D0}"/>
              </a:ext>
            </a:extLst>
          </p:cNvPr>
          <p:cNvSpPr/>
          <p:nvPr/>
        </p:nvSpPr>
        <p:spPr>
          <a:xfrm>
            <a:off x="0" y="5957219"/>
            <a:ext cx="12192000" cy="754866"/>
          </a:xfrm>
          <a:prstGeom prst="rect">
            <a:avLst/>
          </a:prstGeom>
          <a:solidFill>
            <a:srgbClr val="122F5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7E0FC3E-4265-43D7-ADEA-F2942B02FABE}"/>
              </a:ext>
            </a:extLst>
          </p:cNvPr>
          <p:cNvGrpSpPr/>
          <p:nvPr/>
        </p:nvGrpSpPr>
        <p:grpSpPr>
          <a:xfrm>
            <a:off x="1607008" y="404748"/>
            <a:ext cx="6774343" cy="5120563"/>
            <a:chOff x="3297848" y="228231"/>
            <a:chExt cx="6874852" cy="5071397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39359183-1A97-473A-A180-4845C2F5E87F}"/>
                </a:ext>
              </a:extLst>
            </p:cNvPr>
            <p:cNvSpPr/>
            <p:nvPr/>
          </p:nvSpPr>
          <p:spPr>
            <a:xfrm>
              <a:off x="5710418" y="769985"/>
              <a:ext cx="4462282" cy="4529643"/>
            </a:xfrm>
            <a:custGeom>
              <a:avLst/>
              <a:gdLst>
                <a:gd name="connsiteX0" fmla="*/ 995358 w 3140976"/>
                <a:gd name="connsiteY0" fmla="*/ 2568556 h 3025778"/>
                <a:gd name="connsiteX1" fmla="*/ 1930054 w 3140976"/>
                <a:gd name="connsiteY1" fmla="*/ 3025779 h 3025778"/>
                <a:gd name="connsiteX2" fmla="*/ 1936310 w 3140976"/>
                <a:gd name="connsiteY2" fmla="*/ 3007706 h 3025778"/>
                <a:gd name="connsiteX3" fmla="*/ 1935522 w 3140976"/>
                <a:gd name="connsiteY3" fmla="*/ 2669620 h 3025778"/>
                <a:gd name="connsiteX4" fmla="*/ 1962908 w 3140976"/>
                <a:gd name="connsiteY4" fmla="*/ 2637183 h 3025778"/>
                <a:gd name="connsiteX5" fmla="*/ 2854000 w 3140976"/>
                <a:gd name="connsiteY5" fmla="*/ 2111935 h 3025778"/>
                <a:gd name="connsiteX6" fmla="*/ 3114608 w 3140976"/>
                <a:gd name="connsiteY6" fmla="*/ 1584648 h 3025778"/>
                <a:gd name="connsiteX7" fmla="*/ 3030133 w 3140976"/>
                <a:gd name="connsiteY7" fmla="*/ 846799 h 3025778"/>
                <a:gd name="connsiteX8" fmla="*/ 2543578 w 3140976"/>
                <a:gd name="connsiteY8" fmla="*/ 289438 h 3025778"/>
                <a:gd name="connsiteX9" fmla="*/ 2063000 w 3140976"/>
                <a:gd name="connsiteY9" fmla="*/ 68078 h 3025778"/>
                <a:gd name="connsiteX10" fmla="*/ 345830 w 3140976"/>
                <a:gd name="connsiteY10" fmla="*/ 496015 h 3025778"/>
                <a:gd name="connsiteX11" fmla="*/ 81191 w 3140976"/>
                <a:gd name="connsiteY11" fmla="*/ 1775563 h 3025778"/>
                <a:gd name="connsiteX12" fmla="*/ 360705 w 3140976"/>
                <a:gd name="connsiteY12" fmla="*/ 2200256 h 3025778"/>
                <a:gd name="connsiteX13" fmla="*/ 799763 w 3140976"/>
                <a:gd name="connsiteY13" fmla="*/ 2504701 h 3025778"/>
                <a:gd name="connsiteX14" fmla="*/ 995358 w 3140976"/>
                <a:gd name="connsiteY14" fmla="*/ 2568556 h 3025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40976" h="3025778">
                  <a:moveTo>
                    <a:pt x="995358" y="2568556"/>
                  </a:moveTo>
                  <a:cubicBezTo>
                    <a:pt x="1339608" y="2659842"/>
                    <a:pt x="1610411" y="2884353"/>
                    <a:pt x="1930054" y="3025779"/>
                  </a:cubicBezTo>
                  <a:cubicBezTo>
                    <a:pt x="1936403" y="3021284"/>
                    <a:pt x="1936356" y="3015677"/>
                    <a:pt x="1936310" y="3007706"/>
                  </a:cubicBezTo>
                  <a:cubicBezTo>
                    <a:pt x="1935661" y="2895011"/>
                    <a:pt x="1936634" y="2782316"/>
                    <a:pt x="1935522" y="2669620"/>
                  </a:cubicBezTo>
                  <a:cubicBezTo>
                    <a:pt x="1935290" y="2648026"/>
                    <a:pt x="1942798" y="2641678"/>
                    <a:pt x="1962908" y="2637183"/>
                  </a:cubicBezTo>
                  <a:cubicBezTo>
                    <a:pt x="2316194" y="2557805"/>
                    <a:pt x="2619016" y="2391727"/>
                    <a:pt x="2854000" y="2111935"/>
                  </a:cubicBezTo>
                  <a:cubicBezTo>
                    <a:pt x="2983562" y="1957674"/>
                    <a:pt x="3073135" y="1782190"/>
                    <a:pt x="3114608" y="1584648"/>
                  </a:cubicBezTo>
                  <a:cubicBezTo>
                    <a:pt x="3168036" y="1329971"/>
                    <a:pt x="3140465" y="1083079"/>
                    <a:pt x="3030133" y="846799"/>
                  </a:cubicBezTo>
                  <a:cubicBezTo>
                    <a:pt x="2921654" y="614457"/>
                    <a:pt x="2754464" y="432671"/>
                    <a:pt x="2543578" y="289438"/>
                  </a:cubicBezTo>
                  <a:cubicBezTo>
                    <a:pt x="2395711" y="189022"/>
                    <a:pt x="2234499" y="117244"/>
                    <a:pt x="2063000" y="68078"/>
                  </a:cubicBezTo>
                  <a:cubicBezTo>
                    <a:pt x="1477187" y="-99760"/>
                    <a:pt x="774694" y="42685"/>
                    <a:pt x="345830" y="496015"/>
                  </a:cubicBezTo>
                  <a:cubicBezTo>
                    <a:pt x="24472" y="835724"/>
                    <a:pt x="-94479" y="1336505"/>
                    <a:pt x="81191" y="1775563"/>
                  </a:cubicBezTo>
                  <a:cubicBezTo>
                    <a:pt x="145416" y="1936126"/>
                    <a:pt x="240271" y="2076393"/>
                    <a:pt x="360705" y="2200256"/>
                  </a:cubicBezTo>
                  <a:cubicBezTo>
                    <a:pt x="485680" y="2328753"/>
                    <a:pt x="635400" y="2433061"/>
                    <a:pt x="799763" y="2504701"/>
                  </a:cubicBezTo>
                  <a:cubicBezTo>
                    <a:pt x="862552" y="2532087"/>
                    <a:pt x="928770" y="2550901"/>
                    <a:pt x="995358" y="2568556"/>
                  </a:cubicBezTo>
                  <a:close/>
                </a:path>
              </a:pathLst>
            </a:custGeom>
            <a:solidFill>
              <a:schemeClr val="accent2"/>
            </a:solidFill>
            <a:ln w="46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7A14ECC8-5BEB-4745-AEE6-70FDBB1749BE}"/>
                </a:ext>
              </a:extLst>
            </p:cNvPr>
            <p:cNvSpPr/>
            <p:nvPr/>
          </p:nvSpPr>
          <p:spPr>
            <a:xfrm>
              <a:off x="5615514" y="812268"/>
              <a:ext cx="4503388" cy="4346244"/>
            </a:xfrm>
            <a:custGeom>
              <a:avLst/>
              <a:gdLst>
                <a:gd name="connsiteX0" fmla="*/ 995358 w 3140976"/>
                <a:gd name="connsiteY0" fmla="*/ 2568556 h 3025778"/>
                <a:gd name="connsiteX1" fmla="*/ 1930054 w 3140976"/>
                <a:gd name="connsiteY1" fmla="*/ 3025778 h 3025778"/>
                <a:gd name="connsiteX2" fmla="*/ 1936310 w 3140976"/>
                <a:gd name="connsiteY2" fmla="*/ 3007706 h 3025778"/>
                <a:gd name="connsiteX3" fmla="*/ 1935522 w 3140976"/>
                <a:gd name="connsiteY3" fmla="*/ 2669620 h 3025778"/>
                <a:gd name="connsiteX4" fmla="*/ 1962908 w 3140976"/>
                <a:gd name="connsiteY4" fmla="*/ 2637183 h 3025778"/>
                <a:gd name="connsiteX5" fmla="*/ 2854000 w 3140976"/>
                <a:gd name="connsiteY5" fmla="*/ 2111935 h 3025778"/>
                <a:gd name="connsiteX6" fmla="*/ 3114608 w 3140976"/>
                <a:gd name="connsiteY6" fmla="*/ 1584648 h 3025778"/>
                <a:gd name="connsiteX7" fmla="*/ 3030133 w 3140976"/>
                <a:gd name="connsiteY7" fmla="*/ 846799 h 3025778"/>
                <a:gd name="connsiteX8" fmla="*/ 2543577 w 3140976"/>
                <a:gd name="connsiteY8" fmla="*/ 289438 h 3025778"/>
                <a:gd name="connsiteX9" fmla="*/ 2063000 w 3140976"/>
                <a:gd name="connsiteY9" fmla="*/ 68078 h 3025778"/>
                <a:gd name="connsiteX10" fmla="*/ 345830 w 3140976"/>
                <a:gd name="connsiteY10" fmla="*/ 496015 h 3025778"/>
                <a:gd name="connsiteX11" fmla="*/ 81191 w 3140976"/>
                <a:gd name="connsiteY11" fmla="*/ 1775563 h 3025778"/>
                <a:gd name="connsiteX12" fmla="*/ 360705 w 3140976"/>
                <a:gd name="connsiteY12" fmla="*/ 2200256 h 3025778"/>
                <a:gd name="connsiteX13" fmla="*/ 799763 w 3140976"/>
                <a:gd name="connsiteY13" fmla="*/ 2504701 h 3025778"/>
                <a:gd name="connsiteX14" fmla="*/ 995358 w 3140976"/>
                <a:gd name="connsiteY14" fmla="*/ 2568556 h 3025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40976" h="3025778">
                  <a:moveTo>
                    <a:pt x="995358" y="2568556"/>
                  </a:moveTo>
                  <a:cubicBezTo>
                    <a:pt x="1339608" y="2659843"/>
                    <a:pt x="1610411" y="2884353"/>
                    <a:pt x="1930054" y="3025778"/>
                  </a:cubicBezTo>
                  <a:cubicBezTo>
                    <a:pt x="1936403" y="3021284"/>
                    <a:pt x="1936356" y="3015677"/>
                    <a:pt x="1936310" y="3007706"/>
                  </a:cubicBezTo>
                  <a:cubicBezTo>
                    <a:pt x="1935661" y="2895011"/>
                    <a:pt x="1936634" y="2782316"/>
                    <a:pt x="1935522" y="2669620"/>
                  </a:cubicBezTo>
                  <a:cubicBezTo>
                    <a:pt x="1935291" y="2648073"/>
                    <a:pt x="1942798" y="2641678"/>
                    <a:pt x="1962908" y="2637183"/>
                  </a:cubicBezTo>
                  <a:cubicBezTo>
                    <a:pt x="2316194" y="2557805"/>
                    <a:pt x="2619016" y="2391727"/>
                    <a:pt x="2854000" y="2111935"/>
                  </a:cubicBezTo>
                  <a:cubicBezTo>
                    <a:pt x="2983562" y="1957674"/>
                    <a:pt x="3073135" y="1782190"/>
                    <a:pt x="3114608" y="1584648"/>
                  </a:cubicBezTo>
                  <a:cubicBezTo>
                    <a:pt x="3168037" y="1329971"/>
                    <a:pt x="3140465" y="1083079"/>
                    <a:pt x="3030133" y="846799"/>
                  </a:cubicBezTo>
                  <a:cubicBezTo>
                    <a:pt x="2921654" y="614457"/>
                    <a:pt x="2754465" y="432671"/>
                    <a:pt x="2543577" y="289438"/>
                  </a:cubicBezTo>
                  <a:cubicBezTo>
                    <a:pt x="2395711" y="189022"/>
                    <a:pt x="2234499" y="117244"/>
                    <a:pt x="2063000" y="68078"/>
                  </a:cubicBezTo>
                  <a:cubicBezTo>
                    <a:pt x="1477187" y="-99760"/>
                    <a:pt x="774694" y="42685"/>
                    <a:pt x="345830" y="496015"/>
                  </a:cubicBezTo>
                  <a:cubicBezTo>
                    <a:pt x="24472" y="835724"/>
                    <a:pt x="-94479" y="1336505"/>
                    <a:pt x="81191" y="1775563"/>
                  </a:cubicBezTo>
                  <a:cubicBezTo>
                    <a:pt x="145416" y="1936126"/>
                    <a:pt x="240271" y="2076393"/>
                    <a:pt x="360705" y="2200256"/>
                  </a:cubicBezTo>
                  <a:cubicBezTo>
                    <a:pt x="485680" y="2328753"/>
                    <a:pt x="635400" y="2433062"/>
                    <a:pt x="799763" y="2504701"/>
                  </a:cubicBezTo>
                  <a:cubicBezTo>
                    <a:pt x="862552" y="2532087"/>
                    <a:pt x="928770" y="2550901"/>
                    <a:pt x="995358" y="2568556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4632" cap="flat">
              <a:solidFill>
                <a:srgbClr val="FF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34AC4B56-D767-4FB5-863C-72FEE29BF4B0}"/>
                </a:ext>
              </a:extLst>
            </p:cNvPr>
            <p:cNvSpPr/>
            <p:nvPr/>
          </p:nvSpPr>
          <p:spPr>
            <a:xfrm>
              <a:off x="4139775" y="843479"/>
              <a:ext cx="3140976" cy="3025778"/>
            </a:xfrm>
            <a:custGeom>
              <a:avLst/>
              <a:gdLst>
                <a:gd name="connsiteX0" fmla="*/ 2145618 w 3140976"/>
                <a:gd name="connsiteY0" fmla="*/ 2568556 h 3025778"/>
                <a:gd name="connsiteX1" fmla="*/ 1210922 w 3140976"/>
                <a:gd name="connsiteY1" fmla="*/ 3025778 h 3025778"/>
                <a:gd name="connsiteX2" fmla="*/ 1204667 w 3140976"/>
                <a:gd name="connsiteY2" fmla="*/ 3007707 h 3025778"/>
                <a:gd name="connsiteX3" fmla="*/ 1205454 w 3140976"/>
                <a:gd name="connsiteY3" fmla="*/ 2669620 h 3025778"/>
                <a:gd name="connsiteX4" fmla="*/ 1178068 w 3140976"/>
                <a:gd name="connsiteY4" fmla="*/ 2637183 h 3025778"/>
                <a:gd name="connsiteX5" fmla="*/ 286977 w 3140976"/>
                <a:gd name="connsiteY5" fmla="*/ 2111935 h 3025778"/>
                <a:gd name="connsiteX6" fmla="*/ 26369 w 3140976"/>
                <a:gd name="connsiteY6" fmla="*/ 1584648 h 3025778"/>
                <a:gd name="connsiteX7" fmla="*/ 110844 w 3140976"/>
                <a:gd name="connsiteY7" fmla="*/ 846799 h 3025778"/>
                <a:gd name="connsiteX8" fmla="*/ 597399 w 3140976"/>
                <a:gd name="connsiteY8" fmla="*/ 289438 h 3025778"/>
                <a:gd name="connsiteX9" fmla="*/ 1077977 w 3140976"/>
                <a:gd name="connsiteY9" fmla="*/ 68078 h 3025778"/>
                <a:gd name="connsiteX10" fmla="*/ 2795146 w 3140976"/>
                <a:gd name="connsiteY10" fmla="*/ 496015 h 3025778"/>
                <a:gd name="connsiteX11" fmla="*/ 3059786 w 3140976"/>
                <a:gd name="connsiteY11" fmla="*/ 1775563 h 3025778"/>
                <a:gd name="connsiteX12" fmla="*/ 2780272 w 3140976"/>
                <a:gd name="connsiteY12" fmla="*/ 2200257 h 3025778"/>
                <a:gd name="connsiteX13" fmla="*/ 2341213 w 3140976"/>
                <a:gd name="connsiteY13" fmla="*/ 2504701 h 3025778"/>
                <a:gd name="connsiteX14" fmla="*/ 2145618 w 3140976"/>
                <a:gd name="connsiteY14" fmla="*/ 2568556 h 3025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40976" h="3025778">
                  <a:moveTo>
                    <a:pt x="2145618" y="2568556"/>
                  </a:moveTo>
                  <a:cubicBezTo>
                    <a:pt x="1801369" y="2659843"/>
                    <a:pt x="1530566" y="2884353"/>
                    <a:pt x="1210922" y="3025778"/>
                  </a:cubicBezTo>
                  <a:cubicBezTo>
                    <a:pt x="1204574" y="3021284"/>
                    <a:pt x="1204620" y="3015677"/>
                    <a:pt x="1204667" y="3007707"/>
                  </a:cubicBezTo>
                  <a:cubicBezTo>
                    <a:pt x="1205315" y="2895011"/>
                    <a:pt x="1204342" y="2782316"/>
                    <a:pt x="1205454" y="2669620"/>
                  </a:cubicBezTo>
                  <a:cubicBezTo>
                    <a:pt x="1205686" y="2648073"/>
                    <a:pt x="1198179" y="2641678"/>
                    <a:pt x="1178068" y="2637183"/>
                  </a:cubicBezTo>
                  <a:cubicBezTo>
                    <a:pt x="824783" y="2557805"/>
                    <a:pt x="521960" y="2391727"/>
                    <a:pt x="286977" y="2111935"/>
                  </a:cubicBezTo>
                  <a:cubicBezTo>
                    <a:pt x="157414" y="1957674"/>
                    <a:pt x="67842" y="1782190"/>
                    <a:pt x="26369" y="1584648"/>
                  </a:cubicBezTo>
                  <a:cubicBezTo>
                    <a:pt x="-27060" y="1329971"/>
                    <a:pt x="512" y="1083079"/>
                    <a:pt x="110844" y="846799"/>
                  </a:cubicBezTo>
                  <a:cubicBezTo>
                    <a:pt x="219323" y="614457"/>
                    <a:pt x="386512" y="432671"/>
                    <a:pt x="597399" y="289438"/>
                  </a:cubicBezTo>
                  <a:cubicBezTo>
                    <a:pt x="745266" y="189022"/>
                    <a:pt x="906478" y="117244"/>
                    <a:pt x="1077977" y="68078"/>
                  </a:cubicBezTo>
                  <a:cubicBezTo>
                    <a:pt x="1663789" y="-99760"/>
                    <a:pt x="2366283" y="42685"/>
                    <a:pt x="2795146" y="496015"/>
                  </a:cubicBezTo>
                  <a:cubicBezTo>
                    <a:pt x="3116505" y="835724"/>
                    <a:pt x="3235456" y="1336505"/>
                    <a:pt x="3059786" y="1775563"/>
                  </a:cubicBezTo>
                  <a:cubicBezTo>
                    <a:pt x="2995561" y="1936126"/>
                    <a:pt x="2900706" y="2076393"/>
                    <a:pt x="2780272" y="2200257"/>
                  </a:cubicBezTo>
                  <a:cubicBezTo>
                    <a:pt x="2655297" y="2328753"/>
                    <a:pt x="2505577" y="2433062"/>
                    <a:pt x="2341213" y="2504701"/>
                  </a:cubicBezTo>
                  <a:cubicBezTo>
                    <a:pt x="2278425" y="2532041"/>
                    <a:pt x="2212253" y="2550854"/>
                    <a:pt x="2145618" y="2568556"/>
                  </a:cubicBezTo>
                  <a:close/>
                </a:path>
              </a:pathLst>
            </a:custGeom>
            <a:solidFill>
              <a:schemeClr val="accent2"/>
            </a:solidFill>
            <a:ln w="46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1EF09E1A-02F4-42B5-B9DC-169C8403F35E}"/>
                </a:ext>
              </a:extLst>
            </p:cNvPr>
            <p:cNvSpPr/>
            <p:nvPr/>
          </p:nvSpPr>
          <p:spPr>
            <a:xfrm>
              <a:off x="4023280" y="821932"/>
              <a:ext cx="3140976" cy="3025778"/>
            </a:xfrm>
            <a:custGeom>
              <a:avLst/>
              <a:gdLst>
                <a:gd name="connsiteX0" fmla="*/ 2145618 w 3140976"/>
                <a:gd name="connsiteY0" fmla="*/ 2568556 h 3025778"/>
                <a:gd name="connsiteX1" fmla="*/ 1210922 w 3140976"/>
                <a:gd name="connsiteY1" fmla="*/ 3025779 h 3025778"/>
                <a:gd name="connsiteX2" fmla="*/ 1204667 w 3140976"/>
                <a:gd name="connsiteY2" fmla="*/ 3007706 h 3025778"/>
                <a:gd name="connsiteX3" fmla="*/ 1205454 w 3140976"/>
                <a:gd name="connsiteY3" fmla="*/ 2669620 h 3025778"/>
                <a:gd name="connsiteX4" fmla="*/ 1178068 w 3140976"/>
                <a:gd name="connsiteY4" fmla="*/ 2637183 h 3025778"/>
                <a:gd name="connsiteX5" fmla="*/ 286977 w 3140976"/>
                <a:gd name="connsiteY5" fmla="*/ 2111935 h 3025778"/>
                <a:gd name="connsiteX6" fmla="*/ 26369 w 3140976"/>
                <a:gd name="connsiteY6" fmla="*/ 1584648 h 3025778"/>
                <a:gd name="connsiteX7" fmla="*/ 110844 w 3140976"/>
                <a:gd name="connsiteY7" fmla="*/ 846799 h 3025778"/>
                <a:gd name="connsiteX8" fmla="*/ 597399 w 3140976"/>
                <a:gd name="connsiteY8" fmla="*/ 289438 h 3025778"/>
                <a:gd name="connsiteX9" fmla="*/ 1077977 w 3140976"/>
                <a:gd name="connsiteY9" fmla="*/ 68078 h 3025778"/>
                <a:gd name="connsiteX10" fmla="*/ 2795146 w 3140976"/>
                <a:gd name="connsiteY10" fmla="*/ 496015 h 3025778"/>
                <a:gd name="connsiteX11" fmla="*/ 3059786 w 3140976"/>
                <a:gd name="connsiteY11" fmla="*/ 1775563 h 3025778"/>
                <a:gd name="connsiteX12" fmla="*/ 2780272 w 3140976"/>
                <a:gd name="connsiteY12" fmla="*/ 2200256 h 3025778"/>
                <a:gd name="connsiteX13" fmla="*/ 2341213 w 3140976"/>
                <a:gd name="connsiteY13" fmla="*/ 2504701 h 3025778"/>
                <a:gd name="connsiteX14" fmla="*/ 2145618 w 3140976"/>
                <a:gd name="connsiteY14" fmla="*/ 2568556 h 3025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40976" h="3025778">
                  <a:moveTo>
                    <a:pt x="2145618" y="2568556"/>
                  </a:moveTo>
                  <a:cubicBezTo>
                    <a:pt x="1801369" y="2659843"/>
                    <a:pt x="1530566" y="2884353"/>
                    <a:pt x="1210922" y="3025779"/>
                  </a:cubicBezTo>
                  <a:cubicBezTo>
                    <a:pt x="1204574" y="3021284"/>
                    <a:pt x="1204620" y="3015677"/>
                    <a:pt x="1204667" y="3007706"/>
                  </a:cubicBezTo>
                  <a:cubicBezTo>
                    <a:pt x="1205315" y="2895011"/>
                    <a:pt x="1204342" y="2782315"/>
                    <a:pt x="1205454" y="2669620"/>
                  </a:cubicBezTo>
                  <a:cubicBezTo>
                    <a:pt x="1205686" y="2648073"/>
                    <a:pt x="1198179" y="2641678"/>
                    <a:pt x="1178068" y="2637183"/>
                  </a:cubicBezTo>
                  <a:cubicBezTo>
                    <a:pt x="824783" y="2557805"/>
                    <a:pt x="521960" y="2391728"/>
                    <a:pt x="286977" y="2111935"/>
                  </a:cubicBezTo>
                  <a:cubicBezTo>
                    <a:pt x="157414" y="1957674"/>
                    <a:pt x="67842" y="1782190"/>
                    <a:pt x="26369" y="1584648"/>
                  </a:cubicBezTo>
                  <a:cubicBezTo>
                    <a:pt x="-27060" y="1329971"/>
                    <a:pt x="512" y="1083079"/>
                    <a:pt x="110844" y="846799"/>
                  </a:cubicBezTo>
                  <a:cubicBezTo>
                    <a:pt x="219323" y="614457"/>
                    <a:pt x="386512" y="432671"/>
                    <a:pt x="597399" y="289438"/>
                  </a:cubicBezTo>
                  <a:cubicBezTo>
                    <a:pt x="745266" y="189022"/>
                    <a:pt x="906478" y="117244"/>
                    <a:pt x="1077977" y="68078"/>
                  </a:cubicBezTo>
                  <a:cubicBezTo>
                    <a:pt x="1663789" y="-99760"/>
                    <a:pt x="2366283" y="42685"/>
                    <a:pt x="2795146" y="496015"/>
                  </a:cubicBezTo>
                  <a:cubicBezTo>
                    <a:pt x="3116504" y="835724"/>
                    <a:pt x="3235456" y="1336505"/>
                    <a:pt x="3059786" y="1775563"/>
                  </a:cubicBezTo>
                  <a:cubicBezTo>
                    <a:pt x="2995561" y="1936126"/>
                    <a:pt x="2900706" y="2076393"/>
                    <a:pt x="2780272" y="2200256"/>
                  </a:cubicBezTo>
                  <a:cubicBezTo>
                    <a:pt x="2655297" y="2328753"/>
                    <a:pt x="2505577" y="2433062"/>
                    <a:pt x="2341213" y="2504701"/>
                  </a:cubicBezTo>
                  <a:cubicBezTo>
                    <a:pt x="2278425" y="2532087"/>
                    <a:pt x="2212207" y="2550901"/>
                    <a:pt x="2145618" y="2568556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4632" cap="flat">
              <a:solidFill>
                <a:srgbClr val="FF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DDAB901C-0C0C-48C0-B3A4-FF4C3115176F}"/>
                </a:ext>
              </a:extLst>
            </p:cNvPr>
            <p:cNvSpPr/>
            <p:nvPr/>
          </p:nvSpPr>
          <p:spPr>
            <a:xfrm>
              <a:off x="3297848" y="228231"/>
              <a:ext cx="3043099" cy="4193680"/>
            </a:xfrm>
            <a:custGeom>
              <a:avLst/>
              <a:gdLst>
                <a:gd name="connsiteX0" fmla="*/ 2802558 w 2812000"/>
                <a:gd name="connsiteY0" fmla="*/ 694353 h 4193680"/>
                <a:gd name="connsiteX1" fmla="*/ 2622162 w 2812000"/>
                <a:gd name="connsiteY1" fmla="*/ 636337 h 4193680"/>
                <a:gd name="connsiteX2" fmla="*/ 2611273 w 2812000"/>
                <a:gd name="connsiteY2" fmla="*/ 632769 h 4193680"/>
                <a:gd name="connsiteX3" fmla="*/ 2543989 w 2812000"/>
                <a:gd name="connsiteY3" fmla="*/ 558071 h 4193680"/>
                <a:gd name="connsiteX4" fmla="*/ 2140334 w 2812000"/>
                <a:gd name="connsiteY4" fmla="*/ 254414 h 4193680"/>
                <a:gd name="connsiteX5" fmla="*/ 959950 w 2812000"/>
                <a:gd name="connsiteY5" fmla="*/ 360206 h 4193680"/>
                <a:gd name="connsiteX6" fmla="*/ 446704 w 2812000"/>
                <a:gd name="connsiteY6" fmla="*/ 1084014 h 4193680"/>
                <a:gd name="connsiteX7" fmla="*/ 386140 w 2812000"/>
                <a:gd name="connsiteY7" fmla="*/ 1471544 h 4193680"/>
                <a:gd name="connsiteX8" fmla="*/ 397956 w 2812000"/>
                <a:gd name="connsiteY8" fmla="*/ 1495038 h 4193680"/>
                <a:gd name="connsiteX9" fmla="*/ 474461 w 2812000"/>
                <a:gd name="connsiteY9" fmla="*/ 1607316 h 4193680"/>
                <a:gd name="connsiteX10" fmla="*/ 474554 w 2812000"/>
                <a:gd name="connsiteY10" fmla="*/ 2438955 h 4193680"/>
                <a:gd name="connsiteX11" fmla="*/ 474693 w 2812000"/>
                <a:gd name="connsiteY11" fmla="*/ 2645116 h 4193680"/>
                <a:gd name="connsiteX12" fmla="*/ 410514 w 2812000"/>
                <a:gd name="connsiteY12" fmla="*/ 2747338 h 4193680"/>
                <a:gd name="connsiteX13" fmla="*/ 401478 w 2812000"/>
                <a:gd name="connsiteY13" fmla="*/ 2771851 h 4193680"/>
                <a:gd name="connsiteX14" fmla="*/ 503701 w 2812000"/>
                <a:gd name="connsiteY14" fmla="*/ 3114572 h 4193680"/>
                <a:gd name="connsiteX15" fmla="*/ 1086733 w 2812000"/>
                <a:gd name="connsiteY15" fmla="*/ 3750384 h 4193680"/>
                <a:gd name="connsiteX16" fmla="*/ 1437933 w 2812000"/>
                <a:gd name="connsiteY16" fmla="*/ 3870030 h 4193680"/>
                <a:gd name="connsiteX17" fmla="*/ 1468331 w 2812000"/>
                <a:gd name="connsiteY17" fmla="*/ 3857843 h 4193680"/>
                <a:gd name="connsiteX18" fmla="*/ 1687420 w 2812000"/>
                <a:gd name="connsiteY18" fmla="*/ 3757891 h 4193680"/>
                <a:gd name="connsiteX19" fmla="*/ 1843581 w 2812000"/>
                <a:gd name="connsiteY19" fmla="*/ 3954969 h 4193680"/>
                <a:gd name="connsiteX20" fmla="*/ 1713462 w 2812000"/>
                <a:gd name="connsiteY20" fmla="*/ 4179942 h 4193680"/>
                <a:gd name="connsiteX21" fmla="*/ 1451325 w 2812000"/>
                <a:gd name="connsiteY21" fmla="*/ 4050750 h 4193680"/>
                <a:gd name="connsiteX22" fmla="*/ 1398592 w 2812000"/>
                <a:gd name="connsiteY22" fmla="*/ 4003253 h 4193680"/>
                <a:gd name="connsiteX23" fmla="*/ 800592 w 2812000"/>
                <a:gd name="connsiteY23" fmla="*/ 3726195 h 4193680"/>
                <a:gd name="connsiteX24" fmla="*/ 383776 w 2812000"/>
                <a:gd name="connsiteY24" fmla="*/ 3170781 h 4193680"/>
                <a:gd name="connsiteX25" fmla="*/ 271591 w 2812000"/>
                <a:gd name="connsiteY25" fmla="*/ 2773473 h 4193680"/>
                <a:gd name="connsiteX26" fmla="*/ 250228 w 2812000"/>
                <a:gd name="connsiteY26" fmla="*/ 2755911 h 4193680"/>
                <a:gd name="connsiteX27" fmla="*/ 215474 w 2812000"/>
                <a:gd name="connsiteY27" fmla="*/ 2756004 h 4193680"/>
                <a:gd name="connsiteX28" fmla="*/ 107320 w 2812000"/>
                <a:gd name="connsiteY28" fmla="*/ 2648730 h 4193680"/>
                <a:gd name="connsiteX29" fmla="*/ 107506 w 2812000"/>
                <a:gd name="connsiteY29" fmla="*/ 2507443 h 4193680"/>
                <a:gd name="connsiteX30" fmla="*/ 86329 w 2812000"/>
                <a:gd name="connsiteY30" fmla="*/ 2484599 h 4193680"/>
                <a:gd name="connsiteX31" fmla="*/ 47729 w 2812000"/>
                <a:gd name="connsiteY31" fmla="*/ 2478111 h 4193680"/>
                <a:gd name="connsiteX32" fmla="*/ 93 w 2812000"/>
                <a:gd name="connsiteY32" fmla="*/ 2413608 h 4193680"/>
                <a:gd name="connsiteX33" fmla="*/ 0 w 2812000"/>
                <a:gd name="connsiteY33" fmla="*/ 1841280 h 4193680"/>
                <a:gd name="connsiteX34" fmla="*/ 73725 w 2812000"/>
                <a:gd name="connsiteY34" fmla="*/ 1763524 h 4193680"/>
                <a:gd name="connsiteX35" fmla="*/ 107089 w 2812000"/>
                <a:gd name="connsiteY35" fmla="*/ 1727565 h 4193680"/>
                <a:gd name="connsiteX36" fmla="*/ 107228 w 2812000"/>
                <a:gd name="connsiteY36" fmla="*/ 1602451 h 4193680"/>
                <a:gd name="connsiteX37" fmla="*/ 220711 w 2812000"/>
                <a:gd name="connsiteY37" fmla="*/ 1490867 h 4193680"/>
                <a:gd name="connsiteX38" fmla="*/ 239246 w 2812000"/>
                <a:gd name="connsiteY38" fmla="*/ 1490914 h 4193680"/>
                <a:gd name="connsiteX39" fmla="*/ 255650 w 2812000"/>
                <a:gd name="connsiteY39" fmla="*/ 1475112 h 4193680"/>
                <a:gd name="connsiteX40" fmla="*/ 281878 w 2812000"/>
                <a:gd name="connsiteY40" fmla="*/ 1222150 h 4193680"/>
                <a:gd name="connsiteX41" fmla="*/ 529558 w 2812000"/>
                <a:gd name="connsiteY41" fmla="*/ 604271 h 4193680"/>
                <a:gd name="connsiteX42" fmla="*/ 1011247 w 2812000"/>
                <a:gd name="connsiteY42" fmla="*/ 163081 h 4193680"/>
                <a:gd name="connsiteX43" fmla="*/ 1357211 w 2812000"/>
                <a:gd name="connsiteY43" fmla="*/ 34491 h 4193680"/>
                <a:gd name="connsiteX44" fmla="*/ 1784685 w 2812000"/>
                <a:gd name="connsiteY44" fmla="*/ 9422 h 4193680"/>
                <a:gd name="connsiteX45" fmla="*/ 2477725 w 2812000"/>
                <a:gd name="connsiteY45" fmla="*/ 304321 h 4193680"/>
                <a:gd name="connsiteX46" fmla="*/ 2750474 w 2812000"/>
                <a:gd name="connsiteY46" fmla="*/ 601305 h 4193680"/>
                <a:gd name="connsiteX47" fmla="*/ 2807841 w 2812000"/>
                <a:gd name="connsiteY47" fmla="*/ 679108 h 4193680"/>
                <a:gd name="connsiteX48" fmla="*/ 2802558 w 2812000"/>
                <a:gd name="connsiteY48" fmla="*/ 694353 h 419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2812000" h="4193680">
                  <a:moveTo>
                    <a:pt x="2802558" y="694353"/>
                  </a:moveTo>
                  <a:cubicBezTo>
                    <a:pt x="2738889" y="685966"/>
                    <a:pt x="2682773" y="654178"/>
                    <a:pt x="2622162" y="636337"/>
                  </a:cubicBezTo>
                  <a:cubicBezTo>
                    <a:pt x="2618502" y="635271"/>
                    <a:pt x="2614934" y="633974"/>
                    <a:pt x="2611273" y="632769"/>
                  </a:cubicBezTo>
                  <a:cubicBezTo>
                    <a:pt x="2579762" y="616041"/>
                    <a:pt x="2560856" y="587960"/>
                    <a:pt x="2543989" y="558071"/>
                  </a:cubicBezTo>
                  <a:cubicBezTo>
                    <a:pt x="2430923" y="428323"/>
                    <a:pt x="2297468" y="324015"/>
                    <a:pt x="2140334" y="254414"/>
                  </a:cubicBezTo>
                  <a:cubicBezTo>
                    <a:pt x="1728198" y="71840"/>
                    <a:pt x="1331586" y="106502"/>
                    <a:pt x="959950" y="360206"/>
                  </a:cubicBezTo>
                  <a:cubicBezTo>
                    <a:pt x="701335" y="536756"/>
                    <a:pt x="537018" y="785316"/>
                    <a:pt x="446704" y="1084014"/>
                  </a:cubicBezTo>
                  <a:cubicBezTo>
                    <a:pt x="408475" y="1210472"/>
                    <a:pt x="389847" y="1339803"/>
                    <a:pt x="386140" y="1471544"/>
                  </a:cubicBezTo>
                  <a:cubicBezTo>
                    <a:pt x="385862" y="1481600"/>
                    <a:pt x="384425" y="1489941"/>
                    <a:pt x="397956" y="1495038"/>
                  </a:cubicBezTo>
                  <a:cubicBezTo>
                    <a:pt x="455184" y="1516724"/>
                    <a:pt x="474461" y="1545964"/>
                    <a:pt x="474461" y="1607316"/>
                  </a:cubicBezTo>
                  <a:cubicBezTo>
                    <a:pt x="474507" y="1884514"/>
                    <a:pt x="474507" y="2161758"/>
                    <a:pt x="474554" y="2438955"/>
                  </a:cubicBezTo>
                  <a:cubicBezTo>
                    <a:pt x="474554" y="2507675"/>
                    <a:pt x="474276" y="2576395"/>
                    <a:pt x="474693" y="2645116"/>
                  </a:cubicBezTo>
                  <a:cubicBezTo>
                    <a:pt x="474971" y="2693122"/>
                    <a:pt x="456296" y="2728942"/>
                    <a:pt x="410514" y="2747338"/>
                  </a:cubicBezTo>
                  <a:cubicBezTo>
                    <a:pt x="396797" y="2752853"/>
                    <a:pt x="399856" y="2761889"/>
                    <a:pt x="401478" y="2771851"/>
                  </a:cubicBezTo>
                  <a:cubicBezTo>
                    <a:pt x="420847" y="2890478"/>
                    <a:pt x="454535" y="3004935"/>
                    <a:pt x="503701" y="3114572"/>
                  </a:cubicBezTo>
                  <a:cubicBezTo>
                    <a:pt x="627564" y="3390982"/>
                    <a:pt x="818154" y="3606734"/>
                    <a:pt x="1086733" y="3750384"/>
                  </a:cubicBezTo>
                  <a:cubicBezTo>
                    <a:pt x="1197065" y="3809373"/>
                    <a:pt x="1314348" y="3849224"/>
                    <a:pt x="1437933" y="3870030"/>
                  </a:cubicBezTo>
                  <a:cubicBezTo>
                    <a:pt x="1451603" y="3872347"/>
                    <a:pt x="1460222" y="3871374"/>
                    <a:pt x="1468331" y="3857843"/>
                  </a:cubicBezTo>
                  <a:cubicBezTo>
                    <a:pt x="1518284" y="3774294"/>
                    <a:pt x="1603640" y="3735880"/>
                    <a:pt x="1687420" y="3757891"/>
                  </a:cubicBezTo>
                  <a:cubicBezTo>
                    <a:pt x="1773888" y="3780596"/>
                    <a:pt x="1838994" y="3862801"/>
                    <a:pt x="1843581" y="3954969"/>
                  </a:cubicBezTo>
                  <a:cubicBezTo>
                    <a:pt x="1848678" y="4057516"/>
                    <a:pt x="1796779" y="4147274"/>
                    <a:pt x="1713462" y="4179942"/>
                  </a:cubicBezTo>
                  <a:cubicBezTo>
                    <a:pt x="1606050" y="4222064"/>
                    <a:pt x="1485523" y="4164048"/>
                    <a:pt x="1451325" y="4050750"/>
                  </a:cubicBezTo>
                  <a:cubicBezTo>
                    <a:pt x="1442335" y="4020955"/>
                    <a:pt x="1429777" y="4008907"/>
                    <a:pt x="1398592" y="4003253"/>
                  </a:cubicBezTo>
                  <a:cubicBezTo>
                    <a:pt x="1175518" y="3962800"/>
                    <a:pt x="976215" y="3870030"/>
                    <a:pt x="800592" y="3726195"/>
                  </a:cubicBezTo>
                  <a:cubicBezTo>
                    <a:pt x="616118" y="3575038"/>
                    <a:pt x="479744" y="3387970"/>
                    <a:pt x="383776" y="3170781"/>
                  </a:cubicBezTo>
                  <a:cubicBezTo>
                    <a:pt x="327660" y="3043766"/>
                    <a:pt x="293879" y="2910126"/>
                    <a:pt x="271591" y="2773473"/>
                  </a:cubicBezTo>
                  <a:cubicBezTo>
                    <a:pt x="269366" y="2759804"/>
                    <a:pt x="263435" y="2755031"/>
                    <a:pt x="250228" y="2755911"/>
                  </a:cubicBezTo>
                  <a:cubicBezTo>
                    <a:pt x="238690" y="2756699"/>
                    <a:pt x="227059" y="2756096"/>
                    <a:pt x="215474" y="2756004"/>
                  </a:cubicBezTo>
                  <a:cubicBezTo>
                    <a:pt x="150600" y="2755401"/>
                    <a:pt x="108293" y="2713882"/>
                    <a:pt x="107320" y="2648730"/>
                  </a:cubicBezTo>
                  <a:cubicBezTo>
                    <a:pt x="106625" y="2601650"/>
                    <a:pt x="106579" y="2554524"/>
                    <a:pt x="107506" y="2507443"/>
                  </a:cubicBezTo>
                  <a:cubicBezTo>
                    <a:pt x="107830" y="2491271"/>
                    <a:pt x="104864" y="2482838"/>
                    <a:pt x="86329" y="2484599"/>
                  </a:cubicBezTo>
                  <a:cubicBezTo>
                    <a:pt x="73308" y="2485803"/>
                    <a:pt x="60333" y="2482189"/>
                    <a:pt x="47729" y="2478111"/>
                  </a:cubicBezTo>
                  <a:cubicBezTo>
                    <a:pt x="13253" y="2466851"/>
                    <a:pt x="93" y="2449520"/>
                    <a:pt x="93" y="2413608"/>
                  </a:cubicBezTo>
                  <a:cubicBezTo>
                    <a:pt x="0" y="2222739"/>
                    <a:pt x="0" y="2032009"/>
                    <a:pt x="0" y="1841280"/>
                  </a:cubicBezTo>
                  <a:cubicBezTo>
                    <a:pt x="0" y="1790307"/>
                    <a:pt x="22521" y="1766721"/>
                    <a:pt x="73725" y="1763524"/>
                  </a:cubicBezTo>
                  <a:cubicBezTo>
                    <a:pt x="106996" y="1761438"/>
                    <a:pt x="107042" y="1761438"/>
                    <a:pt x="107089" y="1727565"/>
                  </a:cubicBezTo>
                  <a:cubicBezTo>
                    <a:pt x="107135" y="1685860"/>
                    <a:pt x="106625" y="1644155"/>
                    <a:pt x="107228" y="1602451"/>
                  </a:cubicBezTo>
                  <a:cubicBezTo>
                    <a:pt x="108201" y="1531553"/>
                    <a:pt x="149442" y="1491331"/>
                    <a:pt x="220711" y="1490867"/>
                  </a:cubicBezTo>
                  <a:cubicBezTo>
                    <a:pt x="226874" y="1490821"/>
                    <a:pt x="233083" y="1490358"/>
                    <a:pt x="239246" y="1490914"/>
                  </a:cubicBezTo>
                  <a:cubicBezTo>
                    <a:pt x="251063" y="1491933"/>
                    <a:pt x="255326" y="1487299"/>
                    <a:pt x="255650" y="1475112"/>
                  </a:cubicBezTo>
                  <a:cubicBezTo>
                    <a:pt x="258013" y="1390174"/>
                    <a:pt x="266910" y="1305930"/>
                    <a:pt x="281878" y="1222150"/>
                  </a:cubicBezTo>
                  <a:cubicBezTo>
                    <a:pt x="321775" y="998983"/>
                    <a:pt x="400644" y="792174"/>
                    <a:pt x="529558" y="604271"/>
                  </a:cubicBezTo>
                  <a:cubicBezTo>
                    <a:pt x="656294" y="419519"/>
                    <a:pt x="816950" y="273182"/>
                    <a:pt x="1011247" y="163081"/>
                  </a:cubicBezTo>
                  <a:cubicBezTo>
                    <a:pt x="1119587" y="101682"/>
                    <a:pt x="1236731" y="63685"/>
                    <a:pt x="1357211" y="34491"/>
                  </a:cubicBezTo>
                  <a:cubicBezTo>
                    <a:pt x="1498312" y="294"/>
                    <a:pt x="1641221" y="-9298"/>
                    <a:pt x="1784685" y="9422"/>
                  </a:cubicBezTo>
                  <a:cubicBezTo>
                    <a:pt x="2042652" y="43110"/>
                    <a:pt x="2275874" y="136529"/>
                    <a:pt x="2477725" y="304321"/>
                  </a:cubicBezTo>
                  <a:cubicBezTo>
                    <a:pt x="2582311" y="391252"/>
                    <a:pt x="2673042" y="489954"/>
                    <a:pt x="2750474" y="601305"/>
                  </a:cubicBezTo>
                  <a:cubicBezTo>
                    <a:pt x="2774709" y="623455"/>
                    <a:pt x="2791159" y="651397"/>
                    <a:pt x="2807841" y="679108"/>
                  </a:cubicBezTo>
                  <a:cubicBezTo>
                    <a:pt x="2814282" y="689766"/>
                    <a:pt x="2813772" y="690090"/>
                    <a:pt x="2802558" y="694353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46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39885CC6-6A60-4C9B-843D-77DC4142E34A}"/>
                </a:ext>
              </a:extLst>
            </p:cNvPr>
            <p:cNvSpPr/>
            <p:nvPr/>
          </p:nvSpPr>
          <p:spPr>
            <a:xfrm>
              <a:off x="4444574" y="1000088"/>
              <a:ext cx="2305948" cy="2304776"/>
            </a:xfrm>
            <a:custGeom>
              <a:avLst/>
              <a:gdLst>
                <a:gd name="connsiteX0" fmla="*/ 2305873 w 2305948"/>
                <a:gd name="connsiteY0" fmla="*/ 1165995 h 2304776"/>
                <a:gd name="connsiteX1" fmla="*/ 1116176 w 2305948"/>
                <a:gd name="connsiteY1" fmla="*/ 2304256 h 2304776"/>
                <a:gd name="connsiteX2" fmla="*/ 667 w 2305948"/>
                <a:gd name="connsiteY2" fmla="*/ 1110481 h 2304776"/>
                <a:gd name="connsiteX3" fmla="*/ 1186564 w 2305948"/>
                <a:gd name="connsiteY3" fmla="*/ 440 h 2304776"/>
                <a:gd name="connsiteX4" fmla="*/ 2305873 w 2305948"/>
                <a:gd name="connsiteY4" fmla="*/ 1165995 h 2304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5948" h="2304776">
                  <a:moveTo>
                    <a:pt x="2305873" y="1165995"/>
                  </a:moveTo>
                  <a:cubicBezTo>
                    <a:pt x="2299432" y="1789573"/>
                    <a:pt x="1789383" y="2323811"/>
                    <a:pt x="1116176" y="2304256"/>
                  </a:cubicBezTo>
                  <a:cubicBezTo>
                    <a:pt x="484720" y="2285906"/>
                    <a:pt x="-20927" y="1763345"/>
                    <a:pt x="667" y="1110481"/>
                  </a:cubicBezTo>
                  <a:cubicBezTo>
                    <a:pt x="21056" y="493483"/>
                    <a:pt x="534904" y="-17122"/>
                    <a:pt x="1186564" y="440"/>
                  </a:cubicBezTo>
                  <a:cubicBezTo>
                    <a:pt x="1808753" y="17214"/>
                    <a:pt x="2313056" y="530229"/>
                    <a:pt x="2305873" y="1165995"/>
                  </a:cubicBezTo>
                  <a:close/>
                </a:path>
              </a:pathLst>
            </a:custGeom>
            <a:solidFill>
              <a:schemeClr val="accent2"/>
            </a:solidFill>
            <a:ln w="46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E9499D42-5ABB-4E7C-9E18-2A4B38CBFFE2}"/>
                </a:ext>
              </a:extLst>
            </p:cNvPr>
            <p:cNvGrpSpPr/>
            <p:nvPr/>
          </p:nvGrpSpPr>
          <p:grpSpPr>
            <a:xfrm>
              <a:off x="5018293" y="1146389"/>
              <a:ext cx="1150950" cy="1808063"/>
              <a:chOff x="2109810" y="2693477"/>
              <a:chExt cx="1150950" cy="1808063"/>
            </a:xfrm>
          </p:grpSpPr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62C94172-FBB0-4E9D-BECF-CE25D7E1CEE1}"/>
                  </a:ext>
                </a:extLst>
              </p:cNvPr>
              <p:cNvSpPr/>
              <p:nvPr/>
            </p:nvSpPr>
            <p:spPr>
              <a:xfrm>
                <a:off x="2197873" y="3502273"/>
                <a:ext cx="974657" cy="999267"/>
              </a:xfrm>
              <a:custGeom>
                <a:avLst/>
                <a:gdLst>
                  <a:gd name="connsiteX0" fmla="*/ 183737 w 2150768"/>
                  <a:gd name="connsiteY0" fmla="*/ 2204859 h 2205073"/>
                  <a:gd name="connsiteX1" fmla="*/ 286 w 2150768"/>
                  <a:gd name="connsiteY1" fmla="*/ 2017598 h 2205073"/>
                  <a:gd name="connsiteX2" fmla="*/ 286 w 2150768"/>
                  <a:gd name="connsiteY2" fmla="*/ 188989 h 2205073"/>
                  <a:gd name="connsiteX3" fmla="*/ 185166 w 2150768"/>
                  <a:gd name="connsiteY3" fmla="*/ 489 h 2205073"/>
                  <a:gd name="connsiteX4" fmla="*/ 1967675 w 2150768"/>
                  <a:gd name="connsiteY4" fmla="*/ 584 h 2205073"/>
                  <a:gd name="connsiteX5" fmla="*/ 2150555 w 2150768"/>
                  <a:gd name="connsiteY5" fmla="*/ 190513 h 2205073"/>
                  <a:gd name="connsiteX6" fmla="*/ 2150555 w 2150768"/>
                  <a:gd name="connsiteY6" fmla="*/ 2019122 h 2205073"/>
                  <a:gd name="connsiteX7" fmla="*/ 1966246 w 2150768"/>
                  <a:gd name="connsiteY7" fmla="*/ 2204859 h 2205073"/>
                  <a:gd name="connsiteX8" fmla="*/ 183737 w 2150768"/>
                  <a:gd name="connsiteY8" fmla="*/ 2204859 h 22050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50768" h="2205073">
                    <a:moveTo>
                      <a:pt x="183737" y="2204859"/>
                    </a:moveTo>
                    <a:cubicBezTo>
                      <a:pt x="63913" y="2204764"/>
                      <a:pt x="381" y="2140280"/>
                      <a:pt x="286" y="2017598"/>
                    </a:cubicBezTo>
                    <a:cubicBezTo>
                      <a:pt x="-95" y="1408093"/>
                      <a:pt x="-95" y="798493"/>
                      <a:pt x="286" y="188989"/>
                    </a:cubicBezTo>
                    <a:cubicBezTo>
                      <a:pt x="381" y="68783"/>
                      <a:pt x="66484" y="679"/>
                      <a:pt x="185166" y="489"/>
                    </a:cubicBezTo>
                    <a:cubicBezTo>
                      <a:pt x="779336" y="-178"/>
                      <a:pt x="1373505" y="-178"/>
                      <a:pt x="1967675" y="584"/>
                    </a:cubicBezTo>
                    <a:cubicBezTo>
                      <a:pt x="2086451" y="775"/>
                      <a:pt x="2150459" y="68783"/>
                      <a:pt x="2150555" y="190513"/>
                    </a:cubicBezTo>
                    <a:cubicBezTo>
                      <a:pt x="2150840" y="800017"/>
                      <a:pt x="2150840" y="1409617"/>
                      <a:pt x="2150555" y="2019122"/>
                    </a:cubicBezTo>
                    <a:cubicBezTo>
                      <a:pt x="2150459" y="2142090"/>
                      <a:pt x="2087975" y="2204764"/>
                      <a:pt x="1966246" y="2204859"/>
                    </a:cubicBezTo>
                    <a:cubicBezTo>
                      <a:pt x="1667256" y="2205146"/>
                      <a:pt x="478917" y="2205146"/>
                      <a:pt x="183737" y="2204859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8D971775-92D3-4417-B795-D14A00124104}"/>
                  </a:ext>
                </a:extLst>
              </p:cNvPr>
              <p:cNvSpPr/>
              <p:nvPr/>
            </p:nvSpPr>
            <p:spPr>
              <a:xfrm>
                <a:off x="2414771" y="3085077"/>
                <a:ext cx="540348" cy="417159"/>
              </a:xfrm>
              <a:custGeom>
                <a:avLst/>
                <a:gdLst>
                  <a:gd name="connsiteX0" fmla="*/ 1192344 w 1192381"/>
                  <a:gd name="connsiteY0" fmla="*/ 920446 h 920541"/>
                  <a:gd name="connsiteX1" fmla="*/ 5 w 1192381"/>
                  <a:gd name="connsiteY1" fmla="*/ 920542 h 920541"/>
                  <a:gd name="connsiteX2" fmla="*/ 132593 w 1192381"/>
                  <a:gd name="connsiteY2" fmla="*/ 751568 h 920541"/>
                  <a:gd name="connsiteX3" fmla="*/ 160406 w 1192381"/>
                  <a:gd name="connsiteY3" fmla="*/ 722803 h 920541"/>
                  <a:gd name="connsiteX4" fmla="*/ 271467 w 1192381"/>
                  <a:gd name="connsiteY4" fmla="*/ 635458 h 920541"/>
                  <a:gd name="connsiteX5" fmla="*/ 523499 w 1192381"/>
                  <a:gd name="connsiteY5" fmla="*/ 636220 h 920541"/>
                  <a:gd name="connsiteX6" fmla="*/ 564075 w 1192381"/>
                  <a:gd name="connsiteY6" fmla="*/ 593834 h 920541"/>
                  <a:gd name="connsiteX7" fmla="*/ 563694 w 1192381"/>
                  <a:gd name="connsiteY7" fmla="*/ 232932 h 920541"/>
                  <a:gd name="connsiteX8" fmla="*/ 535976 w 1192381"/>
                  <a:gd name="connsiteY8" fmla="*/ 163780 h 920541"/>
                  <a:gd name="connsiteX9" fmla="*/ 518927 w 1192381"/>
                  <a:gd name="connsiteY9" fmla="*/ 51195 h 920541"/>
                  <a:gd name="connsiteX10" fmla="*/ 602747 w 1192381"/>
                  <a:gd name="connsiteY10" fmla="*/ 522 h 920541"/>
                  <a:gd name="connsiteX11" fmla="*/ 683995 w 1192381"/>
                  <a:gd name="connsiteY11" fmla="*/ 75579 h 920541"/>
                  <a:gd name="connsiteX12" fmla="*/ 642752 w 1192381"/>
                  <a:gd name="connsiteY12" fmla="*/ 174734 h 920541"/>
                  <a:gd name="connsiteX13" fmla="*/ 620559 w 1192381"/>
                  <a:gd name="connsiteY13" fmla="*/ 216930 h 920541"/>
                  <a:gd name="connsiteX14" fmla="*/ 620368 w 1192381"/>
                  <a:gd name="connsiteY14" fmla="*/ 601549 h 920541"/>
                  <a:gd name="connsiteX15" fmla="*/ 654848 w 1192381"/>
                  <a:gd name="connsiteY15" fmla="*/ 635935 h 920541"/>
                  <a:gd name="connsiteX16" fmla="*/ 921167 w 1192381"/>
                  <a:gd name="connsiteY16" fmla="*/ 635458 h 920541"/>
                  <a:gd name="connsiteX17" fmla="*/ 1034134 w 1192381"/>
                  <a:gd name="connsiteY17" fmla="*/ 721945 h 920541"/>
                  <a:gd name="connsiteX18" fmla="*/ 1060328 w 1192381"/>
                  <a:gd name="connsiteY18" fmla="*/ 751854 h 920541"/>
                  <a:gd name="connsiteX19" fmla="*/ 1192344 w 1192381"/>
                  <a:gd name="connsiteY19" fmla="*/ 920446 h 9205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192381" h="920541">
                    <a:moveTo>
                      <a:pt x="1192344" y="920446"/>
                    </a:moveTo>
                    <a:cubicBezTo>
                      <a:pt x="794866" y="920446"/>
                      <a:pt x="397388" y="920542"/>
                      <a:pt x="5" y="920542"/>
                    </a:cubicBezTo>
                    <a:cubicBezTo>
                      <a:pt x="-472" y="816814"/>
                      <a:pt x="35057" y="769666"/>
                      <a:pt x="132593" y="751568"/>
                    </a:cubicBezTo>
                    <a:cubicBezTo>
                      <a:pt x="153071" y="747758"/>
                      <a:pt x="156786" y="740329"/>
                      <a:pt x="160406" y="722803"/>
                    </a:cubicBezTo>
                    <a:cubicBezTo>
                      <a:pt x="172788" y="663176"/>
                      <a:pt x="208507" y="635744"/>
                      <a:pt x="271467" y="635458"/>
                    </a:cubicBezTo>
                    <a:cubicBezTo>
                      <a:pt x="355478" y="634982"/>
                      <a:pt x="439583" y="633458"/>
                      <a:pt x="523499" y="636220"/>
                    </a:cubicBezTo>
                    <a:cubicBezTo>
                      <a:pt x="558265" y="637363"/>
                      <a:pt x="564647" y="625838"/>
                      <a:pt x="564075" y="593834"/>
                    </a:cubicBezTo>
                    <a:cubicBezTo>
                      <a:pt x="562170" y="473533"/>
                      <a:pt x="562742" y="353233"/>
                      <a:pt x="563694" y="232932"/>
                    </a:cubicBezTo>
                    <a:cubicBezTo>
                      <a:pt x="563885" y="205119"/>
                      <a:pt x="559408" y="184354"/>
                      <a:pt x="535976" y="163780"/>
                    </a:cubicBezTo>
                    <a:cubicBezTo>
                      <a:pt x="501686" y="133777"/>
                      <a:pt x="497495" y="92343"/>
                      <a:pt x="518927" y="51195"/>
                    </a:cubicBezTo>
                    <a:cubicBezTo>
                      <a:pt x="536262" y="17762"/>
                      <a:pt x="563980" y="-3669"/>
                      <a:pt x="602747" y="522"/>
                    </a:cubicBezTo>
                    <a:cubicBezTo>
                      <a:pt x="646752" y="5189"/>
                      <a:pt x="674756" y="33002"/>
                      <a:pt x="683995" y="75579"/>
                    </a:cubicBezTo>
                    <a:cubicBezTo>
                      <a:pt x="692853" y="116632"/>
                      <a:pt x="675708" y="150826"/>
                      <a:pt x="642752" y="174734"/>
                    </a:cubicBezTo>
                    <a:cubicBezTo>
                      <a:pt x="626750" y="186355"/>
                      <a:pt x="620368" y="197308"/>
                      <a:pt x="620559" y="216930"/>
                    </a:cubicBezTo>
                    <a:cubicBezTo>
                      <a:pt x="621416" y="345136"/>
                      <a:pt x="621797" y="473343"/>
                      <a:pt x="620368" y="601549"/>
                    </a:cubicBezTo>
                    <a:cubicBezTo>
                      <a:pt x="620082" y="628696"/>
                      <a:pt x="627702" y="636506"/>
                      <a:pt x="654848" y="635935"/>
                    </a:cubicBezTo>
                    <a:cubicBezTo>
                      <a:pt x="743621" y="634315"/>
                      <a:pt x="832394" y="635077"/>
                      <a:pt x="921167" y="635458"/>
                    </a:cubicBezTo>
                    <a:cubicBezTo>
                      <a:pt x="983747" y="635744"/>
                      <a:pt x="1018322" y="662033"/>
                      <a:pt x="1034134" y="721945"/>
                    </a:cubicBezTo>
                    <a:cubicBezTo>
                      <a:pt x="1038134" y="737185"/>
                      <a:pt x="1038039" y="747758"/>
                      <a:pt x="1060328" y="751854"/>
                    </a:cubicBezTo>
                    <a:cubicBezTo>
                      <a:pt x="1159293" y="770047"/>
                      <a:pt x="1193678" y="816148"/>
                      <a:pt x="1192344" y="920446"/>
                    </a:cubicBezTo>
                    <a:close/>
                  </a:path>
                </a:pathLst>
              </a:custGeom>
              <a:solidFill>
                <a:srgbClr val="2B2B2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CDF7263E-0456-4FC5-94E8-24E076D7EC75}"/>
                  </a:ext>
                </a:extLst>
              </p:cNvPr>
              <p:cNvSpPr/>
              <p:nvPr/>
            </p:nvSpPr>
            <p:spPr>
              <a:xfrm>
                <a:off x="2188701" y="2693477"/>
                <a:ext cx="343211" cy="670727"/>
              </a:xfrm>
              <a:custGeom>
                <a:avLst/>
                <a:gdLst>
                  <a:gd name="connsiteX0" fmla="*/ 238 w 757361"/>
                  <a:gd name="connsiteY0" fmla="*/ 982869 h 1480088"/>
                  <a:gd name="connsiteX1" fmla="*/ 616696 w 757361"/>
                  <a:gd name="connsiteY1" fmla="*/ 14557 h 1480088"/>
                  <a:gd name="connsiteX2" fmla="*/ 754428 w 757361"/>
                  <a:gd name="connsiteY2" fmla="*/ 69516 h 1480088"/>
                  <a:gd name="connsiteX3" fmla="*/ 708232 w 757361"/>
                  <a:gd name="connsiteY3" fmla="*/ 169148 h 1480088"/>
                  <a:gd name="connsiteX4" fmla="*/ 528114 w 757361"/>
                  <a:gd name="connsiteY4" fmla="*/ 274018 h 1480088"/>
                  <a:gd name="connsiteX5" fmla="*/ 184357 w 757361"/>
                  <a:gd name="connsiteY5" fmla="*/ 908955 h 1480088"/>
                  <a:gd name="connsiteX6" fmla="*/ 252937 w 757361"/>
                  <a:gd name="connsiteY6" fmla="*/ 1333960 h 1480088"/>
                  <a:gd name="connsiteX7" fmla="*/ 258175 w 757361"/>
                  <a:gd name="connsiteY7" fmla="*/ 1428543 h 1480088"/>
                  <a:gd name="connsiteX8" fmla="*/ 172927 w 757361"/>
                  <a:gd name="connsiteY8" fmla="*/ 1479978 h 1480088"/>
                  <a:gd name="connsiteX9" fmla="*/ 90726 w 757361"/>
                  <a:gd name="connsiteY9" fmla="*/ 1417018 h 1480088"/>
                  <a:gd name="connsiteX10" fmla="*/ 238 w 757361"/>
                  <a:gd name="connsiteY10" fmla="*/ 982869 h 1480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757361" h="1480088">
                    <a:moveTo>
                      <a:pt x="238" y="982869"/>
                    </a:moveTo>
                    <a:cubicBezTo>
                      <a:pt x="19669" y="542814"/>
                      <a:pt x="215218" y="213439"/>
                      <a:pt x="616696" y="14557"/>
                    </a:cubicBezTo>
                    <a:cubicBezTo>
                      <a:pt x="682324" y="-18018"/>
                      <a:pt x="738997" y="5699"/>
                      <a:pt x="754428" y="69516"/>
                    </a:cubicBezTo>
                    <a:cubicBezTo>
                      <a:pt x="765382" y="114760"/>
                      <a:pt x="744712" y="145431"/>
                      <a:pt x="708232" y="169148"/>
                    </a:cubicBezTo>
                    <a:cubicBezTo>
                      <a:pt x="649939" y="207057"/>
                      <a:pt x="584883" y="232108"/>
                      <a:pt x="528114" y="274018"/>
                    </a:cubicBezTo>
                    <a:cubicBezTo>
                      <a:pt x="313325" y="432705"/>
                      <a:pt x="214075" y="651875"/>
                      <a:pt x="184357" y="908955"/>
                    </a:cubicBezTo>
                    <a:cubicBezTo>
                      <a:pt x="167307" y="1056783"/>
                      <a:pt x="194548" y="1197848"/>
                      <a:pt x="252937" y="1333960"/>
                    </a:cubicBezTo>
                    <a:cubicBezTo>
                      <a:pt x="265891" y="1364250"/>
                      <a:pt x="280083" y="1395968"/>
                      <a:pt x="258175" y="1428543"/>
                    </a:cubicBezTo>
                    <a:cubicBezTo>
                      <a:pt x="237792" y="1458738"/>
                      <a:pt x="211884" y="1481883"/>
                      <a:pt x="172927" y="1479978"/>
                    </a:cubicBezTo>
                    <a:cubicBezTo>
                      <a:pt x="131969" y="1477883"/>
                      <a:pt x="106633" y="1452165"/>
                      <a:pt x="90726" y="1417018"/>
                    </a:cubicBezTo>
                    <a:cubicBezTo>
                      <a:pt x="28623" y="1279572"/>
                      <a:pt x="-3095" y="1135935"/>
                      <a:pt x="238" y="982869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043ABD92-45CA-4D88-89D0-E3DF55E67786}"/>
                  </a:ext>
                </a:extLst>
              </p:cNvPr>
              <p:cNvSpPr/>
              <p:nvPr/>
            </p:nvSpPr>
            <p:spPr>
              <a:xfrm>
                <a:off x="2837521" y="2704988"/>
                <a:ext cx="342631" cy="671145"/>
              </a:xfrm>
              <a:custGeom>
                <a:avLst/>
                <a:gdLst>
                  <a:gd name="connsiteX0" fmla="*/ 755243 w 756081"/>
                  <a:gd name="connsiteY0" fmla="*/ 992137 h 1481009"/>
                  <a:gd name="connsiteX1" fmla="*/ 670470 w 756081"/>
                  <a:gd name="connsiteY1" fmla="*/ 1411999 h 1481009"/>
                  <a:gd name="connsiteX2" fmla="*/ 555122 w 756081"/>
                  <a:gd name="connsiteY2" fmla="*/ 1475245 h 1481009"/>
                  <a:gd name="connsiteX3" fmla="*/ 502925 w 756081"/>
                  <a:gd name="connsiteY3" fmla="*/ 1345324 h 1481009"/>
                  <a:gd name="connsiteX4" fmla="*/ 579221 w 756081"/>
                  <a:gd name="connsiteY4" fmla="*/ 958228 h 1481009"/>
                  <a:gd name="connsiteX5" fmla="*/ 97351 w 756081"/>
                  <a:gd name="connsiteY5" fmla="*/ 196418 h 1481009"/>
                  <a:gd name="connsiteX6" fmla="*/ 44201 w 756081"/>
                  <a:gd name="connsiteY6" fmla="*/ 165176 h 1481009"/>
                  <a:gd name="connsiteX7" fmla="*/ 15341 w 756081"/>
                  <a:gd name="connsiteY7" fmla="*/ 41637 h 1481009"/>
                  <a:gd name="connsiteX8" fmla="*/ 131736 w 756081"/>
                  <a:gd name="connsiteY8" fmla="*/ 9728 h 1481009"/>
                  <a:gd name="connsiteX9" fmla="*/ 588270 w 756081"/>
                  <a:gd name="connsiteY9" fmla="*/ 405016 h 1481009"/>
                  <a:gd name="connsiteX10" fmla="*/ 755243 w 756081"/>
                  <a:gd name="connsiteY10" fmla="*/ 992137 h 14810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756081" h="1481009">
                    <a:moveTo>
                      <a:pt x="755243" y="992137"/>
                    </a:moveTo>
                    <a:cubicBezTo>
                      <a:pt x="761529" y="1133297"/>
                      <a:pt x="732383" y="1275982"/>
                      <a:pt x="670470" y="1411999"/>
                    </a:cubicBezTo>
                    <a:cubicBezTo>
                      <a:pt x="643896" y="1470292"/>
                      <a:pt x="601033" y="1492676"/>
                      <a:pt x="555122" y="1475245"/>
                    </a:cubicBezTo>
                    <a:cubicBezTo>
                      <a:pt x="498163" y="1453718"/>
                      <a:pt x="476922" y="1406760"/>
                      <a:pt x="502925" y="1345324"/>
                    </a:cubicBezTo>
                    <a:cubicBezTo>
                      <a:pt x="555504" y="1221213"/>
                      <a:pt x="589793" y="1092054"/>
                      <a:pt x="579221" y="958228"/>
                    </a:cubicBezTo>
                    <a:cubicBezTo>
                      <a:pt x="552551" y="621805"/>
                      <a:pt x="414914" y="351390"/>
                      <a:pt x="97351" y="196418"/>
                    </a:cubicBezTo>
                    <a:cubicBezTo>
                      <a:pt x="78968" y="187465"/>
                      <a:pt x="60966" y="176892"/>
                      <a:pt x="44201" y="165176"/>
                    </a:cubicBezTo>
                    <a:cubicBezTo>
                      <a:pt x="-2566" y="132601"/>
                      <a:pt x="-12282" y="89072"/>
                      <a:pt x="15341" y="41637"/>
                    </a:cubicBezTo>
                    <a:cubicBezTo>
                      <a:pt x="38201" y="2489"/>
                      <a:pt x="85254" y="-11131"/>
                      <a:pt x="131736" y="9728"/>
                    </a:cubicBezTo>
                    <a:cubicBezTo>
                      <a:pt x="323379" y="95930"/>
                      <a:pt x="475303" y="228518"/>
                      <a:pt x="588270" y="405016"/>
                    </a:cubicBezTo>
                    <a:cubicBezTo>
                      <a:pt x="687615" y="560178"/>
                      <a:pt x="763244" y="755060"/>
                      <a:pt x="755243" y="992137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57777C9F-8521-4741-9665-CF7FAA80667C}"/>
                  </a:ext>
                </a:extLst>
              </p:cNvPr>
              <p:cNvSpPr/>
              <p:nvPr/>
            </p:nvSpPr>
            <p:spPr>
              <a:xfrm>
                <a:off x="2323516" y="2816663"/>
                <a:ext cx="264110" cy="491452"/>
              </a:xfrm>
              <a:custGeom>
                <a:avLst/>
                <a:gdLst>
                  <a:gd name="connsiteX0" fmla="*/ 496 w 582809"/>
                  <a:gd name="connsiteY0" fmla="*/ 712941 h 1084484"/>
                  <a:gd name="connsiteX1" fmla="*/ 437503 w 582809"/>
                  <a:gd name="connsiteY1" fmla="*/ 15996 h 1084484"/>
                  <a:gd name="connsiteX2" fmla="*/ 569996 w 582809"/>
                  <a:gd name="connsiteY2" fmla="*/ 44762 h 1084484"/>
                  <a:gd name="connsiteX3" fmla="*/ 518656 w 582809"/>
                  <a:gd name="connsiteY3" fmla="*/ 176397 h 1084484"/>
                  <a:gd name="connsiteX4" fmla="*/ 188043 w 582809"/>
                  <a:gd name="connsiteY4" fmla="*/ 623977 h 1084484"/>
                  <a:gd name="connsiteX5" fmla="*/ 218904 w 582809"/>
                  <a:gd name="connsiteY5" fmla="*/ 917728 h 1084484"/>
                  <a:gd name="connsiteX6" fmla="*/ 232430 w 582809"/>
                  <a:gd name="connsiteY6" fmla="*/ 953161 h 1084484"/>
                  <a:gd name="connsiteX7" fmla="*/ 182709 w 582809"/>
                  <a:gd name="connsiteY7" fmla="*/ 1078796 h 1084484"/>
                  <a:gd name="connsiteX8" fmla="*/ 65171 w 582809"/>
                  <a:gd name="connsiteY8" fmla="*/ 1017931 h 1084484"/>
                  <a:gd name="connsiteX9" fmla="*/ 12307 w 582809"/>
                  <a:gd name="connsiteY9" fmla="*/ 845910 h 1084484"/>
                  <a:gd name="connsiteX10" fmla="*/ 496 w 582809"/>
                  <a:gd name="connsiteY10" fmla="*/ 712941 h 10844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82809" h="1084484">
                    <a:moveTo>
                      <a:pt x="496" y="712941"/>
                    </a:moveTo>
                    <a:cubicBezTo>
                      <a:pt x="14402" y="398711"/>
                      <a:pt x="151753" y="160872"/>
                      <a:pt x="437503" y="15996"/>
                    </a:cubicBezTo>
                    <a:cubicBezTo>
                      <a:pt x="495605" y="-13436"/>
                      <a:pt x="545135" y="-1339"/>
                      <a:pt x="569996" y="44762"/>
                    </a:cubicBezTo>
                    <a:cubicBezTo>
                      <a:pt x="597809" y="96292"/>
                      <a:pt x="580187" y="144298"/>
                      <a:pt x="518656" y="176397"/>
                    </a:cubicBezTo>
                    <a:cubicBezTo>
                      <a:pt x="335395" y="272124"/>
                      <a:pt x="219095" y="418332"/>
                      <a:pt x="188043" y="623977"/>
                    </a:cubicBezTo>
                    <a:cubicBezTo>
                      <a:pt x="173089" y="722942"/>
                      <a:pt x="177566" y="823050"/>
                      <a:pt x="218904" y="917728"/>
                    </a:cubicBezTo>
                    <a:cubicBezTo>
                      <a:pt x="223952" y="929349"/>
                      <a:pt x="228429" y="941160"/>
                      <a:pt x="232430" y="953161"/>
                    </a:cubicBezTo>
                    <a:cubicBezTo>
                      <a:pt x="252337" y="1012311"/>
                      <a:pt x="233573" y="1059460"/>
                      <a:pt x="182709" y="1078796"/>
                    </a:cubicBezTo>
                    <a:cubicBezTo>
                      <a:pt x="136608" y="1096322"/>
                      <a:pt x="87840" y="1072605"/>
                      <a:pt x="65171" y="1017931"/>
                    </a:cubicBezTo>
                    <a:cubicBezTo>
                      <a:pt x="42120" y="962400"/>
                      <a:pt x="23546" y="905060"/>
                      <a:pt x="12307" y="845910"/>
                    </a:cubicBezTo>
                    <a:cubicBezTo>
                      <a:pt x="4115" y="802476"/>
                      <a:pt x="-1790" y="758470"/>
                      <a:pt x="496" y="71294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3CF83977-23F5-47BE-AC60-3D008F3BBA74}"/>
                  </a:ext>
                </a:extLst>
              </p:cNvPr>
              <p:cNvSpPr/>
              <p:nvPr/>
            </p:nvSpPr>
            <p:spPr>
              <a:xfrm>
                <a:off x="2781227" y="2827861"/>
                <a:ext cx="264021" cy="491244"/>
              </a:xfrm>
              <a:custGeom>
                <a:avLst/>
                <a:gdLst>
                  <a:gd name="connsiteX0" fmla="*/ 582573 w 582614"/>
                  <a:gd name="connsiteY0" fmla="*/ 697468 h 1084025"/>
                  <a:gd name="connsiteX1" fmla="*/ 518946 w 582614"/>
                  <a:gd name="connsiteY1" fmla="*/ 1015793 h 1084025"/>
                  <a:gd name="connsiteX2" fmla="*/ 393406 w 582614"/>
                  <a:gd name="connsiteY2" fmla="*/ 1075991 h 1084025"/>
                  <a:gd name="connsiteX3" fmla="*/ 353496 w 582614"/>
                  <a:gd name="connsiteY3" fmla="*/ 946451 h 1084025"/>
                  <a:gd name="connsiteX4" fmla="*/ 70509 w 582614"/>
                  <a:gd name="connsiteY4" fmla="*/ 180451 h 1084025"/>
                  <a:gd name="connsiteX5" fmla="*/ 18502 w 582614"/>
                  <a:gd name="connsiteY5" fmla="*/ 39004 h 1084025"/>
                  <a:gd name="connsiteX6" fmla="*/ 139946 w 582614"/>
                  <a:gd name="connsiteY6" fmla="*/ 13382 h 1084025"/>
                  <a:gd name="connsiteX7" fmla="*/ 524280 w 582614"/>
                  <a:gd name="connsiteY7" fmla="*/ 416194 h 1084025"/>
                  <a:gd name="connsiteX8" fmla="*/ 582573 w 582614"/>
                  <a:gd name="connsiteY8" fmla="*/ 697468 h 1084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82614" h="1084025">
                    <a:moveTo>
                      <a:pt x="582573" y="697468"/>
                    </a:moveTo>
                    <a:cubicBezTo>
                      <a:pt x="583811" y="824531"/>
                      <a:pt x="557427" y="921686"/>
                      <a:pt x="518946" y="1015793"/>
                    </a:cubicBezTo>
                    <a:cubicBezTo>
                      <a:pt x="494466" y="1075515"/>
                      <a:pt x="445603" y="1097422"/>
                      <a:pt x="393406" y="1075991"/>
                    </a:cubicBezTo>
                    <a:cubicBezTo>
                      <a:pt x="346734" y="1056751"/>
                      <a:pt x="328255" y="1003601"/>
                      <a:pt x="353496" y="946451"/>
                    </a:cubicBezTo>
                    <a:cubicBezTo>
                      <a:pt x="478750" y="662320"/>
                      <a:pt x="357021" y="321897"/>
                      <a:pt x="70509" y="180451"/>
                    </a:cubicBezTo>
                    <a:cubicBezTo>
                      <a:pt x="-72" y="145589"/>
                      <a:pt x="-18169" y="90249"/>
                      <a:pt x="18502" y="39004"/>
                    </a:cubicBezTo>
                    <a:cubicBezTo>
                      <a:pt x="47649" y="-1667"/>
                      <a:pt x="87939" y="-11097"/>
                      <a:pt x="139946" y="13382"/>
                    </a:cubicBezTo>
                    <a:cubicBezTo>
                      <a:pt x="320159" y="97964"/>
                      <a:pt x="446175" y="234457"/>
                      <a:pt x="524280" y="416194"/>
                    </a:cubicBezTo>
                    <a:cubicBezTo>
                      <a:pt x="566190" y="513730"/>
                      <a:pt x="579620" y="616696"/>
                      <a:pt x="582573" y="697468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5E439AF7-9D57-49E7-87A0-D2EC5B52ADB6}"/>
                  </a:ext>
                </a:extLst>
              </p:cNvPr>
              <p:cNvSpPr/>
              <p:nvPr/>
            </p:nvSpPr>
            <p:spPr>
              <a:xfrm>
                <a:off x="3170099" y="3634707"/>
                <a:ext cx="90661" cy="429096"/>
              </a:xfrm>
              <a:custGeom>
                <a:avLst/>
                <a:gdLst>
                  <a:gd name="connsiteX0" fmla="*/ 59159 w 200062"/>
                  <a:gd name="connsiteY0" fmla="*/ 945261 h 946882"/>
                  <a:gd name="connsiteX1" fmla="*/ 9 w 200062"/>
                  <a:gd name="connsiteY1" fmla="*/ 885730 h 946882"/>
                  <a:gd name="connsiteX2" fmla="*/ 866 w 200062"/>
                  <a:gd name="connsiteY2" fmla="*/ 0 h 946882"/>
                  <a:gd name="connsiteX3" fmla="*/ 199939 w 200062"/>
                  <a:gd name="connsiteY3" fmla="*/ 216313 h 946882"/>
                  <a:gd name="connsiteX4" fmla="*/ 199748 w 200062"/>
                  <a:gd name="connsiteY4" fmla="*/ 767810 h 946882"/>
                  <a:gd name="connsiteX5" fmla="*/ 59159 w 200062"/>
                  <a:gd name="connsiteY5" fmla="*/ 945261 h 9468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00062" h="946882">
                    <a:moveTo>
                      <a:pt x="59159" y="945261"/>
                    </a:moveTo>
                    <a:cubicBezTo>
                      <a:pt x="11534" y="952976"/>
                      <a:pt x="-372" y="933164"/>
                      <a:pt x="9" y="885730"/>
                    </a:cubicBezTo>
                    <a:cubicBezTo>
                      <a:pt x="2295" y="590455"/>
                      <a:pt x="961" y="295275"/>
                      <a:pt x="866" y="0"/>
                    </a:cubicBezTo>
                    <a:cubicBezTo>
                      <a:pt x="142408" y="10763"/>
                      <a:pt x="199939" y="73247"/>
                      <a:pt x="199939" y="216313"/>
                    </a:cubicBezTo>
                    <a:cubicBezTo>
                      <a:pt x="199939" y="400145"/>
                      <a:pt x="200320" y="583978"/>
                      <a:pt x="199748" y="767810"/>
                    </a:cubicBezTo>
                    <a:cubicBezTo>
                      <a:pt x="199462" y="858584"/>
                      <a:pt x="146789" y="923925"/>
                      <a:pt x="59159" y="945261"/>
                    </a:cubicBezTo>
                    <a:close/>
                  </a:path>
                </a:pathLst>
              </a:custGeom>
              <a:solidFill>
                <a:srgbClr val="2B2C2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305028FA-2E27-45D0-8B10-6DC329529577}"/>
                  </a:ext>
                </a:extLst>
              </p:cNvPr>
              <p:cNvSpPr/>
              <p:nvPr/>
            </p:nvSpPr>
            <p:spPr>
              <a:xfrm>
                <a:off x="2109810" y="3634949"/>
                <a:ext cx="89793" cy="428717"/>
              </a:xfrm>
              <a:custGeom>
                <a:avLst/>
                <a:gdLst>
                  <a:gd name="connsiteX0" fmla="*/ 196995 w 198147"/>
                  <a:gd name="connsiteY0" fmla="*/ 37 h 946047"/>
                  <a:gd name="connsiteX1" fmla="*/ 198138 w 198147"/>
                  <a:gd name="connsiteY1" fmla="*/ 885005 h 946047"/>
                  <a:gd name="connsiteX2" fmla="*/ 139178 w 198147"/>
                  <a:gd name="connsiteY2" fmla="*/ 944250 h 946047"/>
                  <a:gd name="connsiteX3" fmla="*/ 1447 w 198147"/>
                  <a:gd name="connsiteY3" fmla="*/ 769466 h 946047"/>
                  <a:gd name="connsiteX4" fmla="*/ 1066 w 198147"/>
                  <a:gd name="connsiteY4" fmla="*/ 180631 h 946047"/>
                  <a:gd name="connsiteX5" fmla="*/ 196995 w 198147"/>
                  <a:gd name="connsiteY5" fmla="*/ 37 h 946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98147" h="946047">
                    <a:moveTo>
                      <a:pt x="196995" y="37"/>
                    </a:moveTo>
                    <a:cubicBezTo>
                      <a:pt x="196995" y="295026"/>
                      <a:pt x="195852" y="590015"/>
                      <a:pt x="198138" y="885005"/>
                    </a:cubicBezTo>
                    <a:cubicBezTo>
                      <a:pt x="198519" y="932058"/>
                      <a:pt x="187280" y="952537"/>
                      <a:pt x="139178" y="944250"/>
                    </a:cubicBezTo>
                    <a:cubicBezTo>
                      <a:pt x="52882" y="921200"/>
                      <a:pt x="2495" y="861764"/>
                      <a:pt x="1447" y="769466"/>
                    </a:cubicBezTo>
                    <a:cubicBezTo>
                      <a:pt x="-839" y="573251"/>
                      <a:pt x="18" y="376941"/>
                      <a:pt x="1066" y="180631"/>
                    </a:cubicBezTo>
                    <a:cubicBezTo>
                      <a:pt x="1542" y="85476"/>
                      <a:pt x="71837" y="-2059"/>
                      <a:pt x="196995" y="37"/>
                    </a:cubicBezTo>
                    <a:close/>
                  </a:path>
                </a:pathLst>
              </a:custGeom>
              <a:solidFill>
                <a:srgbClr val="2C2C2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7AC9AAC5-DC31-494B-96EF-46B3795D5D69}"/>
                  </a:ext>
                </a:extLst>
              </p:cNvPr>
              <p:cNvSpPr/>
              <p:nvPr/>
            </p:nvSpPr>
            <p:spPr>
              <a:xfrm>
                <a:off x="2458456" y="2939664"/>
                <a:ext cx="185988" cy="312806"/>
              </a:xfrm>
              <a:custGeom>
                <a:avLst/>
                <a:gdLst>
                  <a:gd name="connsiteX0" fmla="*/ 0 w 410419"/>
                  <a:gd name="connsiteY0" fmla="*/ 447515 h 690267"/>
                  <a:gd name="connsiteX1" fmla="*/ 264128 w 410419"/>
                  <a:gd name="connsiteY1" fmla="*/ 16032 h 690267"/>
                  <a:gd name="connsiteX2" fmla="*/ 396335 w 410419"/>
                  <a:gd name="connsiteY2" fmla="*/ 43940 h 690267"/>
                  <a:gd name="connsiteX3" fmla="*/ 350234 w 410419"/>
                  <a:gd name="connsiteY3" fmla="*/ 173480 h 690267"/>
                  <a:gd name="connsiteX4" fmla="*/ 180594 w 410419"/>
                  <a:gd name="connsiteY4" fmla="*/ 449515 h 690267"/>
                  <a:gd name="connsiteX5" fmla="*/ 206312 w 410419"/>
                  <a:gd name="connsiteY5" fmla="*/ 554576 h 690267"/>
                  <a:gd name="connsiteX6" fmla="*/ 162211 w 410419"/>
                  <a:gd name="connsiteY6" fmla="*/ 681258 h 690267"/>
                  <a:gd name="connsiteX7" fmla="*/ 39148 w 410419"/>
                  <a:gd name="connsiteY7" fmla="*/ 626489 h 690267"/>
                  <a:gd name="connsiteX8" fmla="*/ 0 w 410419"/>
                  <a:gd name="connsiteY8" fmla="*/ 447515 h 6902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10419" h="690267">
                    <a:moveTo>
                      <a:pt x="0" y="447515"/>
                    </a:moveTo>
                    <a:cubicBezTo>
                      <a:pt x="10001" y="255395"/>
                      <a:pt x="91535" y="107567"/>
                      <a:pt x="264128" y="16032"/>
                    </a:cubicBezTo>
                    <a:cubicBezTo>
                      <a:pt x="319754" y="-13495"/>
                      <a:pt x="370618" y="-1113"/>
                      <a:pt x="396335" y="43940"/>
                    </a:cubicBezTo>
                    <a:cubicBezTo>
                      <a:pt x="424625" y="93756"/>
                      <a:pt x="410813" y="140333"/>
                      <a:pt x="350234" y="173480"/>
                    </a:cubicBezTo>
                    <a:cubicBezTo>
                      <a:pt x="240030" y="233774"/>
                      <a:pt x="183547" y="324833"/>
                      <a:pt x="180594" y="449515"/>
                    </a:cubicBezTo>
                    <a:cubicBezTo>
                      <a:pt x="179737" y="486662"/>
                      <a:pt x="192977" y="520476"/>
                      <a:pt x="206312" y="554576"/>
                    </a:cubicBezTo>
                    <a:cubicBezTo>
                      <a:pt x="229934" y="614869"/>
                      <a:pt x="214313" y="657922"/>
                      <a:pt x="162211" y="681258"/>
                    </a:cubicBezTo>
                    <a:cubicBezTo>
                      <a:pt x="112300" y="703642"/>
                      <a:pt x="66485" y="683925"/>
                      <a:pt x="39148" y="626489"/>
                    </a:cubicBezTo>
                    <a:cubicBezTo>
                      <a:pt x="12097" y="569816"/>
                      <a:pt x="4858" y="508570"/>
                      <a:pt x="0" y="447515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BAC61045-BFB3-4DBF-9092-9B9536727DF8}"/>
                  </a:ext>
                </a:extLst>
              </p:cNvPr>
              <p:cNvSpPr/>
              <p:nvPr/>
            </p:nvSpPr>
            <p:spPr>
              <a:xfrm>
                <a:off x="2725394" y="2950098"/>
                <a:ext cx="185897" cy="312437"/>
              </a:xfrm>
              <a:custGeom>
                <a:avLst/>
                <a:gdLst>
                  <a:gd name="connsiteX0" fmla="*/ 410217 w 410217"/>
                  <a:gd name="connsiteY0" fmla="*/ 448874 h 689452"/>
                  <a:gd name="connsiteX1" fmla="*/ 367164 w 410217"/>
                  <a:gd name="connsiteY1" fmla="*/ 632135 h 689452"/>
                  <a:gd name="connsiteX2" fmla="*/ 244387 w 410217"/>
                  <a:gd name="connsiteY2" fmla="*/ 680141 h 689452"/>
                  <a:gd name="connsiteX3" fmla="*/ 203239 w 410217"/>
                  <a:gd name="connsiteY3" fmla="*/ 560411 h 689452"/>
                  <a:gd name="connsiteX4" fmla="*/ 57221 w 410217"/>
                  <a:gd name="connsiteY4" fmla="*/ 171601 h 689452"/>
                  <a:gd name="connsiteX5" fmla="*/ 10072 w 410217"/>
                  <a:gd name="connsiteY5" fmla="*/ 49871 h 689452"/>
                  <a:gd name="connsiteX6" fmla="*/ 140374 w 410217"/>
                  <a:gd name="connsiteY6" fmla="*/ 13295 h 689452"/>
                  <a:gd name="connsiteX7" fmla="*/ 410217 w 410217"/>
                  <a:gd name="connsiteY7" fmla="*/ 448874 h 6894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10217" h="689452">
                    <a:moveTo>
                      <a:pt x="410217" y="448874"/>
                    </a:moveTo>
                    <a:cubicBezTo>
                      <a:pt x="404502" y="512405"/>
                      <a:pt x="398121" y="575175"/>
                      <a:pt x="367164" y="632135"/>
                    </a:cubicBezTo>
                    <a:cubicBezTo>
                      <a:pt x="338685" y="684522"/>
                      <a:pt x="292869" y="702239"/>
                      <a:pt x="244387" y="680141"/>
                    </a:cubicBezTo>
                    <a:cubicBezTo>
                      <a:pt x="199620" y="659662"/>
                      <a:pt x="177807" y="611180"/>
                      <a:pt x="203239" y="560411"/>
                    </a:cubicBezTo>
                    <a:cubicBezTo>
                      <a:pt x="271819" y="423442"/>
                      <a:pt x="197905" y="234180"/>
                      <a:pt x="57221" y="171601"/>
                    </a:cubicBezTo>
                    <a:cubicBezTo>
                      <a:pt x="3405" y="147693"/>
                      <a:pt x="-12788" y="94734"/>
                      <a:pt x="10072" y="49871"/>
                    </a:cubicBezTo>
                    <a:cubicBezTo>
                      <a:pt x="34361" y="2246"/>
                      <a:pt x="86844" y="-14137"/>
                      <a:pt x="140374" y="13295"/>
                    </a:cubicBezTo>
                    <a:cubicBezTo>
                      <a:pt x="317825" y="104069"/>
                      <a:pt x="400311" y="254278"/>
                      <a:pt x="410217" y="448874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DBE4399F-86AA-4CC4-8280-8E8542C989AB}"/>
                  </a:ext>
                </a:extLst>
              </p:cNvPr>
              <p:cNvSpPr/>
              <p:nvPr/>
            </p:nvSpPr>
            <p:spPr>
              <a:xfrm>
                <a:off x="2274906" y="3592594"/>
                <a:ext cx="821494" cy="818896"/>
              </a:xfrm>
              <a:custGeom>
                <a:avLst/>
                <a:gdLst>
                  <a:gd name="connsiteX0" fmla="*/ 1658624 w 1812786"/>
                  <a:gd name="connsiteY0" fmla="*/ 158 h 1807050"/>
                  <a:gd name="connsiteX1" fmla="*/ 1812358 w 1812786"/>
                  <a:gd name="connsiteY1" fmla="*/ 152939 h 1807050"/>
                  <a:gd name="connsiteX2" fmla="*/ 1812358 w 1812786"/>
                  <a:gd name="connsiteY2" fmla="*/ 1645602 h 1807050"/>
                  <a:gd name="connsiteX3" fmla="*/ 1647099 w 1812786"/>
                  <a:gd name="connsiteY3" fmla="*/ 1807050 h 1807050"/>
                  <a:gd name="connsiteX4" fmla="*/ 161675 w 1812786"/>
                  <a:gd name="connsiteY4" fmla="*/ 1807050 h 1807050"/>
                  <a:gd name="connsiteX5" fmla="*/ 2131 w 1812786"/>
                  <a:gd name="connsiteY5" fmla="*/ 1666461 h 1807050"/>
                  <a:gd name="connsiteX6" fmla="*/ 2227 w 1812786"/>
                  <a:gd name="connsiteY6" fmla="*/ 131888 h 1807050"/>
                  <a:gd name="connsiteX7" fmla="*/ 154246 w 1812786"/>
                  <a:gd name="connsiteY7" fmla="*/ 63 h 1807050"/>
                  <a:gd name="connsiteX8" fmla="*/ 1658624 w 1812786"/>
                  <a:gd name="connsiteY8" fmla="*/ 158 h 1807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12786" h="1807050">
                    <a:moveTo>
                      <a:pt x="1658624" y="158"/>
                    </a:moveTo>
                    <a:cubicBezTo>
                      <a:pt x="1755874" y="253"/>
                      <a:pt x="1812262" y="55022"/>
                      <a:pt x="1812358" y="152939"/>
                    </a:cubicBezTo>
                    <a:cubicBezTo>
                      <a:pt x="1812929" y="650525"/>
                      <a:pt x="1812929" y="1148111"/>
                      <a:pt x="1812358" y="1645602"/>
                    </a:cubicBezTo>
                    <a:cubicBezTo>
                      <a:pt x="1812262" y="1755234"/>
                      <a:pt x="1757684" y="1807050"/>
                      <a:pt x="1647099" y="1807050"/>
                    </a:cubicBezTo>
                    <a:cubicBezTo>
                      <a:pt x="1151989" y="1807050"/>
                      <a:pt x="656785" y="1807050"/>
                      <a:pt x="161675" y="1807050"/>
                    </a:cubicBezTo>
                    <a:cubicBezTo>
                      <a:pt x="60996" y="1807050"/>
                      <a:pt x="13847" y="1765617"/>
                      <a:pt x="2131" y="1666461"/>
                    </a:cubicBezTo>
                    <a:cubicBezTo>
                      <a:pt x="-631" y="1642935"/>
                      <a:pt x="-821" y="155320"/>
                      <a:pt x="2227" y="131888"/>
                    </a:cubicBezTo>
                    <a:cubicBezTo>
                      <a:pt x="14419" y="38258"/>
                      <a:pt x="58138" y="158"/>
                      <a:pt x="154246" y="63"/>
                    </a:cubicBezTo>
                    <a:cubicBezTo>
                      <a:pt x="404944" y="-33"/>
                      <a:pt x="1407926" y="-33"/>
                      <a:pt x="1658624" y="158"/>
                    </a:cubicBez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B26C5ECF-648F-4CE0-BB38-F1B9074880B9}"/>
                  </a:ext>
                </a:extLst>
              </p:cNvPr>
              <p:cNvSpPr/>
              <p:nvPr/>
            </p:nvSpPr>
            <p:spPr>
              <a:xfrm>
                <a:off x="2294507" y="3611658"/>
                <a:ext cx="780785" cy="779156"/>
              </a:xfrm>
              <a:custGeom>
                <a:avLst/>
                <a:gdLst>
                  <a:gd name="connsiteX0" fmla="*/ 147185 w 1722953"/>
                  <a:gd name="connsiteY0" fmla="*/ 1719167 h 1719357"/>
                  <a:gd name="connsiteX1" fmla="*/ 214 w 1722953"/>
                  <a:gd name="connsiteY1" fmla="*/ 1573149 h 1719357"/>
                  <a:gd name="connsiteX2" fmla="*/ 214 w 1722953"/>
                  <a:gd name="connsiteY2" fmla="*/ 147352 h 1719357"/>
                  <a:gd name="connsiteX3" fmla="*/ 148328 w 1722953"/>
                  <a:gd name="connsiteY3" fmla="*/ 381 h 1719357"/>
                  <a:gd name="connsiteX4" fmla="*/ 1576316 w 1722953"/>
                  <a:gd name="connsiteY4" fmla="*/ 476 h 1719357"/>
                  <a:gd name="connsiteX5" fmla="*/ 1722811 w 1722953"/>
                  <a:gd name="connsiteY5" fmla="*/ 148590 h 1719357"/>
                  <a:gd name="connsiteX6" fmla="*/ 1722811 w 1722953"/>
                  <a:gd name="connsiteY6" fmla="*/ 1574387 h 1719357"/>
                  <a:gd name="connsiteX7" fmla="*/ 1575173 w 1722953"/>
                  <a:gd name="connsiteY7" fmla="*/ 1719263 h 1719357"/>
                  <a:gd name="connsiteX8" fmla="*/ 147185 w 1722953"/>
                  <a:gd name="connsiteY8" fmla="*/ 1719167 h 17193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722953" h="1719357">
                    <a:moveTo>
                      <a:pt x="147185" y="1719167"/>
                    </a:moveTo>
                    <a:cubicBezTo>
                      <a:pt x="51268" y="1719072"/>
                      <a:pt x="310" y="1668780"/>
                      <a:pt x="214" y="1573149"/>
                    </a:cubicBezTo>
                    <a:cubicBezTo>
                      <a:pt x="-71" y="1097852"/>
                      <a:pt x="-71" y="622554"/>
                      <a:pt x="214" y="147352"/>
                    </a:cubicBezTo>
                    <a:cubicBezTo>
                      <a:pt x="310" y="53626"/>
                      <a:pt x="53269" y="476"/>
                      <a:pt x="148328" y="381"/>
                    </a:cubicBezTo>
                    <a:cubicBezTo>
                      <a:pt x="624292" y="-95"/>
                      <a:pt x="1100352" y="-191"/>
                      <a:pt x="1576316" y="476"/>
                    </a:cubicBezTo>
                    <a:cubicBezTo>
                      <a:pt x="1671471" y="571"/>
                      <a:pt x="1722811" y="53626"/>
                      <a:pt x="1722811" y="148590"/>
                    </a:cubicBezTo>
                    <a:cubicBezTo>
                      <a:pt x="1723001" y="623888"/>
                      <a:pt x="1723001" y="1099185"/>
                      <a:pt x="1722811" y="1574387"/>
                    </a:cubicBezTo>
                    <a:cubicBezTo>
                      <a:pt x="1722811" y="1670209"/>
                      <a:pt x="1672709" y="1719167"/>
                      <a:pt x="1575173" y="1719263"/>
                    </a:cubicBezTo>
                    <a:cubicBezTo>
                      <a:pt x="1335619" y="1719358"/>
                      <a:pt x="383596" y="1719453"/>
                      <a:pt x="147185" y="1719167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C1754E98-EF46-4B59-A114-38D06BDAA41C}"/>
                  </a:ext>
                </a:extLst>
              </p:cNvPr>
              <p:cNvSpPr/>
              <p:nvPr/>
            </p:nvSpPr>
            <p:spPr>
              <a:xfrm>
                <a:off x="2382139" y="4165281"/>
                <a:ext cx="606240" cy="73595"/>
              </a:xfrm>
              <a:custGeom>
                <a:avLst/>
                <a:gdLst>
                  <a:gd name="connsiteX0" fmla="*/ 1247780 w 1337784"/>
                  <a:gd name="connsiteY0" fmla="*/ 1 h 162401"/>
                  <a:gd name="connsiteX1" fmla="*/ 1327123 w 1337784"/>
                  <a:gd name="connsiteY1" fmla="*/ 41815 h 162401"/>
                  <a:gd name="connsiteX2" fmla="*/ 1324742 w 1337784"/>
                  <a:gd name="connsiteY2" fmla="*/ 122968 h 162401"/>
                  <a:gd name="connsiteX3" fmla="*/ 1233873 w 1337784"/>
                  <a:gd name="connsiteY3" fmla="*/ 162402 h 162401"/>
                  <a:gd name="connsiteX4" fmla="*/ 96588 w 1337784"/>
                  <a:gd name="connsiteY4" fmla="*/ 161926 h 162401"/>
                  <a:gd name="connsiteX5" fmla="*/ 5 w 1337784"/>
                  <a:gd name="connsiteY5" fmla="*/ 80868 h 162401"/>
                  <a:gd name="connsiteX6" fmla="*/ 96207 w 1337784"/>
                  <a:gd name="connsiteY6" fmla="*/ 477 h 162401"/>
                  <a:gd name="connsiteX7" fmla="*/ 1247780 w 1337784"/>
                  <a:gd name="connsiteY7" fmla="*/ 1 h 1624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337784" h="162401">
                    <a:moveTo>
                      <a:pt x="1247780" y="1"/>
                    </a:moveTo>
                    <a:cubicBezTo>
                      <a:pt x="1282451" y="-95"/>
                      <a:pt x="1310073" y="11050"/>
                      <a:pt x="1327123" y="41815"/>
                    </a:cubicBezTo>
                    <a:cubicBezTo>
                      <a:pt x="1342077" y="68866"/>
                      <a:pt x="1341315" y="96679"/>
                      <a:pt x="1324742" y="122968"/>
                    </a:cubicBezTo>
                    <a:cubicBezTo>
                      <a:pt x="1303596" y="156401"/>
                      <a:pt x="1270926" y="162402"/>
                      <a:pt x="1233873" y="162402"/>
                    </a:cubicBezTo>
                    <a:cubicBezTo>
                      <a:pt x="935646" y="161735"/>
                      <a:pt x="177455" y="162402"/>
                      <a:pt x="96588" y="161926"/>
                    </a:cubicBezTo>
                    <a:cubicBezTo>
                      <a:pt x="37152" y="161640"/>
                      <a:pt x="386" y="130303"/>
                      <a:pt x="5" y="80868"/>
                    </a:cubicBezTo>
                    <a:cubicBezTo>
                      <a:pt x="-472" y="31528"/>
                      <a:pt x="35628" y="667"/>
                      <a:pt x="96207" y="477"/>
                    </a:cubicBezTo>
                    <a:cubicBezTo>
                      <a:pt x="286517" y="96"/>
                      <a:pt x="1054232" y="572"/>
                      <a:pt x="1247780" y="1"/>
                    </a:cubicBezTo>
                    <a:close/>
                  </a:path>
                </a:pathLst>
              </a:custGeom>
              <a:solidFill>
                <a:srgbClr val="E2E2E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59126EFC-7A02-4D73-BF1D-DDE7A46E3F09}"/>
                  </a:ext>
                </a:extLst>
              </p:cNvPr>
              <p:cNvSpPr/>
              <p:nvPr/>
            </p:nvSpPr>
            <p:spPr>
              <a:xfrm>
                <a:off x="2787747" y="3747937"/>
                <a:ext cx="148255" cy="248444"/>
              </a:xfrm>
              <a:custGeom>
                <a:avLst/>
                <a:gdLst>
                  <a:gd name="connsiteX0" fmla="*/ 18 w 327154"/>
                  <a:gd name="connsiteY0" fmla="*/ 62269 h 548239"/>
                  <a:gd name="connsiteX1" fmla="*/ 62217 w 327154"/>
                  <a:gd name="connsiteY1" fmla="*/ 71 h 548239"/>
                  <a:gd name="connsiteX2" fmla="*/ 271195 w 327154"/>
                  <a:gd name="connsiteY2" fmla="*/ 356 h 548239"/>
                  <a:gd name="connsiteX3" fmla="*/ 327012 w 327154"/>
                  <a:gd name="connsiteY3" fmla="*/ 54458 h 548239"/>
                  <a:gd name="connsiteX4" fmla="*/ 327012 w 327154"/>
                  <a:gd name="connsiteY4" fmla="*/ 495561 h 548239"/>
                  <a:gd name="connsiteX5" fmla="*/ 274243 w 327154"/>
                  <a:gd name="connsiteY5" fmla="*/ 548044 h 548239"/>
                  <a:gd name="connsiteX6" fmla="*/ 55740 w 327154"/>
                  <a:gd name="connsiteY6" fmla="*/ 548235 h 548239"/>
                  <a:gd name="connsiteX7" fmla="*/ 18 w 327154"/>
                  <a:gd name="connsiteY7" fmla="*/ 489179 h 548239"/>
                  <a:gd name="connsiteX8" fmla="*/ 18 w 327154"/>
                  <a:gd name="connsiteY8" fmla="*/ 62269 h 5482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27154" h="548239">
                    <a:moveTo>
                      <a:pt x="18" y="62269"/>
                    </a:moveTo>
                    <a:cubicBezTo>
                      <a:pt x="-648" y="18835"/>
                      <a:pt x="16687" y="-1358"/>
                      <a:pt x="62217" y="71"/>
                    </a:cubicBezTo>
                    <a:cubicBezTo>
                      <a:pt x="131844" y="2166"/>
                      <a:pt x="201567" y="1309"/>
                      <a:pt x="271195" y="356"/>
                    </a:cubicBezTo>
                    <a:cubicBezTo>
                      <a:pt x="309295" y="-215"/>
                      <a:pt x="327012" y="17978"/>
                      <a:pt x="327012" y="54458"/>
                    </a:cubicBezTo>
                    <a:cubicBezTo>
                      <a:pt x="327202" y="201525"/>
                      <a:pt x="327202" y="348495"/>
                      <a:pt x="327012" y="495561"/>
                    </a:cubicBezTo>
                    <a:cubicBezTo>
                      <a:pt x="327012" y="530328"/>
                      <a:pt x="309390" y="548044"/>
                      <a:pt x="274243" y="548044"/>
                    </a:cubicBezTo>
                    <a:cubicBezTo>
                      <a:pt x="201377" y="547949"/>
                      <a:pt x="128606" y="547568"/>
                      <a:pt x="55740" y="548235"/>
                    </a:cubicBezTo>
                    <a:cubicBezTo>
                      <a:pt x="14782" y="548616"/>
                      <a:pt x="-362" y="527851"/>
                      <a:pt x="18" y="489179"/>
                    </a:cubicBezTo>
                    <a:cubicBezTo>
                      <a:pt x="971" y="418028"/>
                      <a:pt x="1161" y="133421"/>
                      <a:pt x="18" y="62269"/>
                    </a:cubicBezTo>
                    <a:close/>
                  </a:path>
                </a:pathLst>
              </a:custGeom>
              <a:solidFill>
                <a:srgbClr val="E1E1E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98499E41-8E65-47C8-8DC6-FBEFAA70A3DC}"/>
                  </a:ext>
                </a:extLst>
              </p:cNvPr>
              <p:cNvSpPr/>
              <p:nvPr/>
            </p:nvSpPr>
            <p:spPr>
              <a:xfrm>
                <a:off x="2434749" y="3747992"/>
                <a:ext cx="147847" cy="248393"/>
              </a:xfrm>
              <a:custGeom>
                <a:avLst/>
                <a:gdLst>
                  <a:gd name="connsiteX0" fmla="*/ 20 w 326253"/>
                  <a:gd name="connsiteY0" fmla="*/ 60149 h 548127"/>
                  <a:gd name="connsiteX1" fmla="*/ 58694 w 326253"/>
                  <a:gd name="connsiteY1" fmla="*/ 46 h 548127"/>
                  <a:gd name="connsiteX2" fmla="*/ 267578 w 326253"/>
                  <a:gd name="connsiteY2" fmla="*/ 142 h 548127"/>
                  <a:gd name="connsiteX3" fmla="*/ 326252 w 326253"/>
                  <a:gd name="connsiteY3" fmla="*/ 61102 h 548127"/>
                  <a:gd name="connsiteX4" fmla="*/ 326252 w 326253"/>
                  <a:gd name="connsiteY4" fmla="*/ 487822 h 548127"/>
                  <a:gd name="connsiteX5" fmla="*/ 266435 w 326253"/>
                  <a:gd name="connsiteY5" fmla="*/ 548115 h 548127"/>
                  <a:gd name="connsiteX6" fmla="*/ 57551 w 326253"/>
                  <a:gd name="connsiteY6" fmla="*/ 548115 h 548127"/>
                  <a:gd name="connsiteX7" fmla="*/ 20 w 326253"/>
                  <a:gd name="connsiteY7" fmla="*/ 491632 h 548127"/>
                  <a:gd name="connsiteX8" fmla="*/ 20 w 326253"/>
                  <a:gd name="connsiteY8" fmla="*/ 60149 h 5481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26253" h="548127">
                    <a:moveTo>
                      <a:pt x="20" y="60149"/>
                    </a:moveTo>
                    <a:cubicBezTo>
                      <a:pt x="-646" y="18906"/>
                      <a:pt x="15070" y="-1097"/>
                      <a:pt x="58694" y="46"/>
                    </a:cubicBezTo>
                    <a:cubicBezTo>
                      <a:pt x="128322" y="1856"/>
                      <a:pt x="197950" y="1570"/>
                      <a:pt x="267578" y="142"/>
                    </a:cubicBezTo>
                    <a:cubicBezTo>
                      <a:pt x="311012" y="-716"/>
                      <a:pt x="326442" y="20430"/>
                      <a:pt x="326252" y="61102"/>
                    </a:cubicBezTo>
                    <a:cubicBezTo>
                      <a:pt x="325585" y="203310"/>
                      <a:pt x="325490" y="345613"/>
                      <a:pt x="326252" y="487822"/>
                    </a:cubicBezTo>
                    <a:cubicBezTo>
                      <a:pt x="326442" y="529636"/>
                      <a:pt x="308535" y="548686"/>
                      <a:pt x="266435" y="548115"/>
                    </a:cubicBezTo>
                    <a:cubicBezTo>
                      <a:pt x="196807" y="547162"/>
                      <a:pt x="127179" y="547258"/>
                      <a:pt x="57551" y="548115"/>
                    </a:cubicBezTo>
                    <a:cubicBezTo>
                      <a:pt x="18213" y="548591"/>
                      <a:pt x="-646" y="532303"/>
                      <a:pt x="20" y="491632"/>
                    </a:cubicBezTo>
                    <a:cubicBezTo>
                      <a:pt x="1354" y="418956"/>
                      <a:pt x="1259" y="131301"/>
                      <a:pt x="20" y="60149"/>
                    </a:cubicBezTo>
                    <a:close/>
                  </a:path>
                </a:pathLst>
              </a:custGeom>
              <a:solidFill>
                <a:srgbClr val="E2E2E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41CCB6A7-28DA-4E4C-85E3-3C83E9E83ED1}"/>
              </a:ext>
            </a:extLst>
          </p:cNvPr>
          <p:cNvSpPr txBox="1"/>
          <p:nvPr/>
        </p:nvSpPr>
        <p:spPr>
          <a:xfrm>
            <a:off x="5489511" y="2382053"/>
            <a:ext cx="5446295" cy="14943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ts val="5400"/>
              </a:lnSpc>
            </a:pPr>
            <a:r>
              <a:rPr lang="en-US" altLang="ko-KR" sz="6000" b="1" dirty="0">
                <a:solidFill>
                  <a:srgbClr val="ED7D31"/>
                </a:solidFill>
                <a:latin typeface="Montserrat" panose="00000500000000000000" pitchFamily="2" charset="0"/>
                <a:cs typeface="Arial" pitchFamily="34" charset="0"/>
              </a:rPr>
              <a:t>Thank </a:t>
            </a:r>
          </a:p>
          <a:p>
            <a:pPr>
              <a:lnSpc>
                <a:spcPts val="5400"/>
              </a:lnSpc>
            </a:pPr>
            <a:r>
              <a:rPr lang="en-US" altLang="ko-KR" sz="6000" b="1" dirty="0">
                <a:solidFill>
                  <a:srgbClr val="ED7D31"/>
                </a:solidFill>
                <a:latin typeface="Montserrat" panose="00000500000000000000" pitchFamily="2" charset="0"/>
                <a:cs typeface="Arial" pitchFamily="34" charset="0"/>
              </a:rPr>
              <a:t>You</a:t>
            </a:r>
            <a:endParaRPr lang="ko-KR" altLang="en-US" sz="6000" b="1" dirty="0">
              <a:solidFill>
                <a:srgbClr val="ED7D31"/>
              </a:solidFill>
              <a:latin typeface="Montserrat" panose="00000500000000000000" pitchFamily="2" charset="0"/>
              <a:cs typeface="Arial" pitchFamily="34" charset="0"/>
            </a:endParaRP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A42B6AED-658F-434A-819A-ECA638649A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7636" y="5043356"/>
            <a:ext cx="1535896" cy="1535896"/>
          </a:xfrm>
          <a:prstGeom prst="flowChartConnector">
            <a:avLst/>
          </a:prstGeom>
        </p:spPr>
      </p:pic>
    </p:spTree>
    <p:extLst>
      <p:ext uri="{BB962C8B-B14F-4D97-AF65-F5344CB8AC3E}">
        <p14:creationId xmlns:p14="http://schemas.microsoft.com/office/powerpoint/2010/main" val="36923307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Box 40">
            <a:extLst>
              <a:ext uri="{FF2B5EF4-FFF2-40B4-BE49-F238E27FC236}">
                <a16:creationId xmlns:a16="http://schemas.microsoft.com/office/drawing/2014/main" id="{60F6A4F7-A2F2-4C5F-82BC-30BE9C04B713}"/>
              </a:ext>
            </a:extLst>
          </p:cNvPr>
          <p:cNvSpPr txBox="1"/>
          <p:nvPr/>
        </p:nvSpPr>
        <p:spPr>
          <a:xfrm>
            <a:off x="550019" y="4184345"/>
            <a:ext cx="2711030" cy="914400"/>
          </a:xfrm>
          <a:prstGeom prst="rect">
            <a:avLst/>
          </a:prstGeom>
          <a:solidFill>
            <a:schemeClr val="accent2"/>
          </a:solidFill>
        </p:spPr>
        <p:txBody>
          <a:bodyPr wrap="square" lIns="36000" tIns="0" rIns="36000" bIns="0" rtlCol="0" anchor="ctr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altLang="ko-KR" sz="4400" dirty="0">
                <a:solidFill>
                  <a:schemeClr val="bg1"/>
                </a:solidFill>
              </a:rPr>
              <a:t>Objective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1E9EC12-3F42-488C-ACF1-F380AAE66734}"/>
              </a:ext>
            </a:extLst>
          </p:cNvPr>
          <p:cNvSpPr txBox="1"/>
          <p:nvPr/>
        </p:nvSpPr>
        <p:spPr>
          <a:xfrm>
            <a:off x="2137572" y="5179272"/>
            <a:ext cx="8086156" cy="11885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IN" sz="3200" dirty="0">
                <a:solidFill>
                  <a:srgbClr val="222222"/>
                </a:solidFill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Build an application to detect multiple objects, tag and tracking in a video. </a:t>
            </a:r>
            <a:endParaRPr lang="en-IN" sz="3200" dirty="0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pic>
        <p:nvPicPr>
          <p:cNvPr id="4" name="Picture Placeholder 3" descr="A picture containing scene, road, way, car&#10;&#10;Description automatically generated">
            <a:extLst>
              <a:ext uri="{FF2B5EF4-FFF2-40B4-BE49-F238E27FC236}">
                <a16:creationId xmlns:a16="http://schemas.microsoft.com/office/drawing/2014/main" id="{BE07FBE0-637E-4A95-B2FE-62D26FAC190B}"/>
              </a:ext>
            </a:extLst>
          </p:cNvPr>
          <p:cNvPicPr>
            <a:picLocks noGrp="1" noChangeAspect="1"/>
          </p:cNvPicPr>
          <p:nvPr>
            <p:ph type="pic" sz="quarter" idx="4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602" b="31602"/>
          <a:stretch>
            <a:fillRect/>
          </a:stretch>
        </p:blipFill>
        <p:spPr/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9EDCCB5-90D9-48A0-833F-FA7A29111BD7}"/>
              </a:ext>
            </a:extLst>
          </p:cNvPr>
          <p:cNvSpPr/>
          <p:nvPr/>
        </p:nvSpPr>
        <p:spPr>
          <a:xfrm>
            <a:off x="0" y="6712085"/>
            <a:ext cx="12192000" cy="145915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FC9FBFC7-EA15-4D3B-A0A3-C94CFCECF3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2060" y="150228"/>
            <a:ext cx="3799940" cy="475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6700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31FD246-F98A-4310-B7E8-9ABF2D91149C}"/>
              </a:ext>
            </a:extLst>
          </p:cNvPr>
          <p:cNvSpPr/>
          <p:nvPr/>
        </p:nvSpPr>
        <p:spPr>
          <a:xfrm>
            <a:off x="0" y="6712085"/>
            <a:ext cx="12192000" cy="145915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CBAA43-AD46-4D41-B559-5EDEF5686AB1}"/>
              </a:ext>
            </a:extLst>
          </p:cNvPr>
          <p:cNvSpPr txBox="1"/>
          <p:nvPr/>
        </p:nvSpPr>
        <p:spPr>
          <a:xfrm>
            <a:off x="247248" y="276134"/>
            <a:ext cx="74835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213E6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Methodology and design considerations</a:t>
            </a:r>
            <a:endParaRPr lang="en-US" b="1" dirty="0">
              <a:solidFill>
                <a:srgbClr val="213E6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9611B98-743D-41BC-8AE3-381BA961BA3F}"/>
              </a:ext>
            </a:extLst>
          </p:cNvPr>
          <p:cNvCxnSpPr>
            <a:cxnSpLocks/>
          </p:cNvCxnSpPr>
          <p:nvPr/>
        </p:nvCxnSpPr>
        <p:spPr>
          <a:xfrm>
            <a:off x="12094637" y="-3738"/>
            <a:ext cx="0" cy="2656838"/>
          </a:xfrm>
          <a:prstGeom prst="line">
            <a:avLst/>
          </a:prstGeom>
          <a:ln w="25400">
            <a:solidFill>
              <a:schemeClr val="accent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FB15EB0-0DD8-42CC-8A50-B8F155752D1D}"/>
              </a:ext>
            </a:extLst>
          </p:cNvPr>
          <p:cNvCxnSpPr/>
          <p:nvPr/>
        </p:nvCxnSpPr>
        <p:spPr>
          <a:xfrm flipV="1">
            <a:off x="247248" y="5203298"/>
            <a:ext cx="0" cy="1508787"/>
          </a:xfrm>
          <a:prstGeom prst="line">
            <a:avLst/>
          </a:prstGeom>
          <a:ln w="25400">
            <a:solidFill>
              <a:schemeClr val="accent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03A18C9A-194F-4447-9EA2-5C420E4B22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2060" y="150228"/>
            <a:ext cx="3799940" cy="475842"/>
          </a:xfrm>
          <a:prstGeom prst="rect">
            <a:avLst/>
          </a:prstGeom>
        </p:spPr>
      </p:pic>
      <p:pic>
        <p:nvPicPr>
          <p:cNvPr id="8" name="Picture 7" descr="A picture containing timeline&#10;&#10;Description automatically generated">
            <a:extLst>
              <a:ext uri="{FF2B5EF4-FFF2-40B4-BE49-F238E27FC236}">
                <a16:creationId xmlns:a16="http://schemas.microsoft.com/office/drawing/2014/main" id="{98A83B86-998F-4E05-B8F2-9D836C991C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4733" y="924179"/>
            <a:ext cx="6745702" cy="5738227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506289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31FD246-F98A-4310-B7E8-9ABF2D91149C}"/>
              </a:ext>
            </a:extLst>
          </p:cNvPr>
          <p:cNvSpPr/>
          <p:nvPr/>
        </p:nvSpPr>
        <p:spPr>
          <a:xfrm>
            <a:off x="0" y="6712085"/>
            <a:ext cx="12192000" cy="145915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CBAA43-AD46-4D41-B559-5EDEF5686AB1}"/>
              </a:ext>
            </a:extLst>
          </p:cNvPr>
          <p:cNvSpPr txBox="1"/>
          <p:nvPr/>
        </p:nvSpPr>
        <p:spPr>
          <a:xfrm>
            <a:off x="247248" y="276134"/>
            <a:ext cx="98764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213E6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Methodology and design considerations</a:t>
            </a:r>
            <a:endParaRPr lang="en-US" b="1" dirty="0">
              <a:solidFill>
                <a:srgbClr val="213E6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9611B98-743D-41BC-8AE3-381BA961BA3F}"/>
              </a:ext>
            </a:extLst>
          </p:cNvPr>
          <p:cNvCxnSpPr>
            <a:cxnSpLocks/>
          </p:cNvCxnSpPr>
          <p:nvPr/>
        </p:nvCxnSpPr>
        <p:spPr>
          <a:xfrm>
            <a:off x="12094637" y="-3738"/>
            <a:ext cx="0" cy="2656838"/>
          </a:xfrm>
          <a:prstGeom prst="line">
            <a:avLst/>
          </a:prstGeom>
          <a:ln w="25400">
            <a:solidFill>
              <a:schemeClr val="accent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FB15EB0-0DD8-42CC-8A50-B8F155752D1D}"/>
              </a:ext>
            </a:extLst>
          </p:cNvPr>
          <p:cNvCxnSpPr/>
          <p:nvPr/>
        </p:nvCxnSpPr>
        <p:spPr>
          <a:xfrm flipV="1">
            <a:off x="247248" y="5203298"/>
            <a:ext cx="0" cy="1508787"/>
          </a:xfrm>
          <a:prstGeom prst="line">
            <a:avLst/>
          </a:prstGeom>
          <a:ln w="25400">
            <a:solidFill>
              <a:schemeClr val="accent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56A8FD25-C26F-4F55-9728-C955D4FD9070}"/>
              </a:ext>
            </a:extLst>
          </p:cNvPr>
          <p:cNvSpPr txBox="1"/>
          <p:nvPr/>
        </p:nvSpPr>
        <p:spPr>
          <a:xfrm>
            <a:off x="271742" y="714302"/>
            <a:ext cx="9876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213E6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Project Scope</a:t>
            </a:r>
            <a:endParaRPr lang="en-US" sz="1200" b="1" dirty="0">
              <a:solidFill>
                <a:srgbClr val="213E6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AF5A3233-5F5A-463C-9193-FF24982E95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2060" y="150228"/>
            <a:ext cx="3799940" cy="475842"/>
          </a:xfrm>
          <a:prstGeom prst="rect">
            <a:avLst/>
          </a:prstGeom>
        </p:spPr>
      </p:pic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67291078-87E7-4633-A0E5-F1ED2112A1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8628" y="1324681"/>
            <a:ext cx="6196255" cy="525718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7222710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B2778E0A-A370-432C-B898-44F52B4DBE54}"/>
              </a:ext>
            </a:extLst>
          </p:cNvPr>
          <p:cNvSpPr txBox="1"/>
          <p:nvPr/>
        </p:nvSpPr>
        <p:spPr>
          <a:xfrm>
            <a:off x="169762" y="188883"/>
            <a:ext cx="98764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213E6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Outcome in stages</a:t>
            </a:r>
            <a:endParaRPr lang="en-US" b="1" dirty="0">
              <a:solidFill>
                <a:srgbClr val="213E6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5DA31514-DF52-482D-8EC6-8EDC08057FB9}"/>
              </a:ext>
            </a:extLst>
          </p:cNvPr>
          <p:cNvGrpSpPr/>
          <p:nvPr/>
        </p:nvGrpSpPr>
        <p:grpSpPr>
          <a:xfrm>
            <a:off x="5461731" y="682157"/>
            <a:ext cx="926510" cy="1095400"/>
            <a:chOff x="4716016" y="2750481"/>
            <a:chExt cx="1432176" cy="1693242"/>
          </a:xfrm>
        </p:grpSpPr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66393E8E-BBC8-435E-B737-AC2A5FA460CA}"/>
                </a:ext>
              </a:extLst>
            </p:cNvPr>
            <p:cNvGrpSpPr/>
            <p:nvPr/>
          </p:nvGrpSpPr>
          <p:grpSpPr>
            <a:xfrm>
              <a:off x="4716016" y="2750481"/>
              <a:ext cx="1216152" cy="1497360"/>
              <a:chOff x="4716016" y="2750481"/>
              <a:chExt cx="1216152" cy="1497360"/>
            </a:xfrm>
          </p:grpSpPr>
          <p:sp>
            <p:nvSpPr>
              <p:cNvPr id="82" name="Parallelogram 81">
                <a:extLst>
                  <a:ext uri="{FF2B5EF4-FFF2-40B4-BE49-F238E27FC236}">
                    <a16:creationId xmlns:a16="http://schemas.microsoft.com/office/drawing/2014/main" id="{37D96899-B9E7-4C63-8FC9-9271ED1787C6}"/>
                  </a:ext>
                </a:extLst>
              </p:cNvPr>
              <p:cNvSpPr/>
              <p:nvPr/>
            </p:nvSpPr>
            <p:spPr>
              <a:xfrm>
                <a:off x="4716016" y="2750481"/>
                <a:ext cx="1216152" cy="748680"/>
              </a:xfrm>
              <a:prstGeom prst="parallelogram">
                <a:avLst>
                  <a:gd name="adj" fmla="val 83637"/>
                </a:avLst>
              </a:prstGeom>
              <a:solidFill>
                <a:srgbClr val="6F2893">
                  <a:lumMod val="75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7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Arial Unicode MS"/>
                  <a:cs typeface="+mn-cs"/>
                </a:endParaRPr>
              </a:p>
            </p:txBody>
          </p:sp>
          <p:sp>
            <p:nvSpPr>
              <p:cNvPr id="83" name="Parallelogram 82">
                <a:extLst>
                  <a:ext uri="{FF2B5EF4-FFF2-40B4-BE49-F238E27FC236}">
                    <a16:creationId xmlns:a16="http://schemas.microsoft.com/office/drawing/2014/main" id="{3552DF57-DCB2-430F-802E-CA99EEA8DEB2}"/>
                  </a:ext>
                </a:extLst>
              </p:cNvPr>
              <p:cNvSpPr/>
              <p:nvPr/>
            </p:nvSpPr>
            <p:spPr>
              <a:xfrm flipH="1">
                <a:off x="4716016" y="3499161"/>
                <a:ext cx="1216152" cy="748680"/>
              </a:xfrm>
              <a:prstGeom prst="parallelogram">
                <a:avLst>
                  <a:gd name="adj" fmla="val 83637"/>
                </a:avLst>
              </a:prstGeom>
              <a:solidFill>
                <a:srgbClr val="6F2893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7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Arial Unicode MS"/>
                  <a:cs typeface="+mn-cs"/>
                </a:endParaRPr>
              </a:p>
            </p:txBody>
          </p:sp>
        </p:grpSp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71B582A8-099F-4413-AA9F-072262E651D4}"/>
                </a:ext>
              </a:extLst>
            </p:cNvPr>
            <p:cNvGrpSpPr/>
            <p:nvPr/>
          </p:nvGrpSpPr>
          <p:grpSpPr>
            <a:xfrm rot="10800000">
              <a:off x="4932040" y="2946363"/>
              <a:ext cx="1216152" cy="1497360"/>
              <a:chOff x="4716016" y="2750481"/>
              <a:chExt cx="1216152" cy="1497360"/>
            </a:xfrm>
          </p:grpSpPr>
          <p:sp>
            <p:nvSpPr>
              <p:cNvPr id="80" name="Parallelogram 79">
                <a:extLst>
                  <a:ext uri="{FF2B5EF4-FFF2-40B4-BE49-F238E27FC236}">
                    <a16:creationId xmlns:a16="http://schemas.microsoft.com/office/drawing/2014/main" id="{21C32C91-4BFF-4B8E-B8E7-267280C4210A}"/>
                  </a:ext>
                </a:extLst>
              </p:cNvPr>
              <p:cNvSpPr/>
              <p:nvPr/>
            </p:nvSpPr>
            <p:spPr>
              <a:xfrm>
                <a:off x="4716016" y="2750481"/>
                <a:ext cx="1216152" cy="748680"/>
              </a:xfrm>
              <a:prstGeom prst="parallelogram">
                <a:avLst>
                  <a:gd name="adj" fmla="val 83637"/>
                </a:avLst>
              </a:prstGeom>
              <a:solidFill>
                <a:srgbClr val="6F2893">
                  <a:lumMod val="75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7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Arial Unicode MS"/>
                  <a:cs typeface="+mn-cs"/>
                </a:endParaRPr>
              </a:p>
            </p:txBody>
          </p:sp>
          <p:sp>
            <p:nvSpPr>
              <p:cNvPr id="81" name="Parallelogram 80">
                <a:extLst>
                  <a:ext uri="{FF2B5EF4-FFF2-40B4-BE49-F238E27FC236}">
                    <a16:creationId xmlns:a16="http://schemas.microsoft.com/office/drawing/2014/main" id="{96A2E932-38D9-4B12-BE38-BF4C072A3877}"/>
                  </a:ext>
                </a:extLst>
              </p:cNvPr>
              <p:cNvSpPr/>
              <p:nvPr/>
            </p:nvSpPr>
            <p:spPr>
              <a:xfrm flipH="1">
                <a:off x="4716016" y="3499161"/>
                <a:ext cx="1216152" cy="748680"/>
              </a:xfrm>
              <a:prstGeom prst="parallelogram">
                <a:avLst>
                  <a:gd name="adj" fmla="val 83637"/>
                </a:avLst>
              </a:prstGeom>
              <a:solidFill>
                <a:srgbClr val="6F2893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7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Arial Unicode MS"/>
                  <a:cs typeface="+mn-cs"/>
                </a:endParaRPr>
              </a:p>
            </p:txBody>
          </p:sp>
        </p:grp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963ECF72-5C86-472C-9AC0-313CAB7B0BFA}"/>
              </a:ext>
            </a:extLst>
          </p:cNvPr>
          <p:cNvGrpSpPr/>
          <p:nvPr/>
        </p:nvGrpSpPr>
        <p:grpSpPr>
          <a:xfrm>
            <a:off x="5853477" y="1641930"/>
            <a:ext cx="926510" cy="1095400"/>
            <a:chOff x="4716016" y="2750481"/>
            <a:chExt cx="1432176" cy="1693242"/>
          </a:xfrm>
        </p:grpSpPr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75E48A08-841A-433D-8B92-6B5CD475F618}"/>
                </a:ext>
              </a:extLst>
            </p:cNvPr>
            <p:cNvGrpSpPr/>
            <p:nvPr/>
          </p:nvGrpSpPr>
          <p:grpSpPr>
            <a:xfrm>
              <a:off x="4716016" y="2750481"/>
              <a:ext cx="1216152" cy="1497360"/>
              <a:chOff x="4716016" y="2750481"/>
              <a:chExt cx="1216152" cy="1497360"/>
            </a:xfrm>
          </p:grpSpPr>
          <p:sp>
            <p:nvSpPr>
              <p:cNvPr id="76" name="Parallelogram 75">
                <a:extLst>
                  <a:ext uri="{FF2B5EF4-FFF2-40B4-BE49-F238E27FC236}">
                    <a16:creationId xmlns:a16="http://schemas.microsoft.com/office/drawing/2014/main" id="{105234C2-3071-46E1-A6EA-1DC9035D1E9D}"/>
                  </a:ext>
                </a:extLst>
              </p:cNvPr>
              <p:cNvSpPr/>
              <p:nvPr/>
            </p:nvSpPr>
            <p:spPr>
              <a:xfrm>
                <a:off x="4716016" y="2750481"/>
                <a:ext cx="1216152" cy="748680"/>
              </a:xfrm>
              <a:prstGeom prst="parallelogram">
                <a:avLst>
                  <a:gd name="adj" fmla="val 83637"/>
                </a:avLst>
              </a:prstGeom>
              <a:solidFill>
                <a:srgbClr val="EA3293">
                  <a:lumMod val="75000"/>
                </a:srgbClr>
              </a:solidFill>
              <a:ln w="12700" cap="flat" cmpd="sng" algn="ctr">
                <a:solidFill>
                  <a:srgbClr val="EA3293"/>
                </a:solidFill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7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Arial Unicode MS"/>
                  <a:cs typeface="+mn-cs"/>
                </a:endParaRPr>
              </a:p>
            </p:txBody>
          </p:sp>
          <p:sp>
            <p:nvSpPr>
              <p:cNvPr id="77" name="Parallelogram 76">
                <a:extLst>
                  <a:ext uri="{FF2B5EF4-FFF2-40B4-BE49-F238E27FC236}">
                    <a16:creationId xmlns:a16="http://schemas.microsoft.com/office/drawing/2014/main" id="{ADBC85FD-CF2E-4524-A8A2-FB6B5B146D19}"/>
                  </a:ext>
                </a:extLst>
              </p:cNvPr>
              <p:cNvSpPr/>
              <p:nvPr/>
            </p:nvSpPr>
            <p:spPr>
              <a:xfrm flipH="1">
                <a:off x="4716016" y="3499161"/>
                <a:ext cx="1216152" cy="748680"/>
              </a:xfrm>
              <a:prstGeom prst="parallelogram">
                <a:avLst>
                  <a:gd name="adj" fmla="val 83637"/>
                </a:avLst>
              </a:prstGeom>
              <a:solidFill>
                <a:srgbClr val="EA3293"/>
              </a:solidFill>
              <a:ln w="12700" cap="flat" cmpd="sng" algn="ctr">
                <a:solidFill>
                  <a:srgbClr val="EA3293"/>
                </a:solidFill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7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Arial Unicode MS"/>
                  <a:cs typeface="+mn-cs"/>
                </a:endParaRPr>
              </a:p>
            </p:txBody>
          </p:sp>
        </p:grp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DAAC0FFC-FCE1-4DA1-9845-A5DA72C5A448}"/>
                </a:ext>
              </a:extLst>
            </p:cNvPr>
            <p:cNvGrpSpPr/>
            <p:nvPr/>
          </p:nvGrpSpPr>
          <p:grpSpPr>
            <a:xfrm rot="10800000">
              <a:off x="4932040" y="2946363"/>
              <a:ext cx="1216152" cy="1497360"/>
              <a:chOff x="4716016" y="2750481"/>
              <a:chExt cx="1216152" cy="1497360"/>
            </a:xfrm>
          </p:grpSpPr>
          <p:sp>
            <p:nvSpPr>
              <p:cNvPr id="74" name="Parallelogram 73">
                <a:extLst>
                  <a:ext uri="{FF2B5EF4-FFF2-40B4-BE49-F238E27FC236}">
                    <a16:creationId xmlns:a16="http://schemas.microsoft.com/office/drawing/2014/main" id="{4CDDCD51-3019-42A5-8DDB-DB9679A4B4D1}"/>
                  </a:ext>
                </a:extLst>
              </p:cNvPr>
              <p:cNvSpPr/>
              <p:nvPr/>
            </p:nvSpPr>
            <p:spPr>
              <a:xfrm>
                <a:off x="4716016" y="2750481"/>
                <a:ext cx="1216152" cy="748680"/>
              </a:xfrm>
              <a:prstGeom prst="parallelogram">
                <a:avLst>
                  <a:gd name="adj" fmla="val 83637"/>
                </a:avLst>
              </a:prstGeom>
              <a:solidFill>
                <a:srgbClr val="EA3293">
                  <a:lumMod val="75000"/>
                </a:srgbClr>
              </a:solidFill>
              <a:ln w="12700" cap="flat" cmpd="sng" algn="ctr">
                <a:solidFill>
                  <a:srgbClr val="EA3293"/>
                </a:solidFill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7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Arial Unicode MS"/>
                  <a:cs typeface="+mn-cs"/>
                </a:endParaRPr>
              </a:p>
            </p:txBody>
          </p:sp>
          <p:sp>
            <p:nvSpPr>
              <p:cNvPr id="75" name="Parallelogram 74">
                <a:extLst>
                  <a:ext uri="{FF2B5EF4-FFF2-40B4-BE49-F238E27FC236}">
                    <a16:creationId xmlns:a16="http://schemas.microsoft.com/office/drawing/2014/main" id="{B168DED1-644B-4F4E-8BCB-C86613FA5742}"/>
                  </a:ext>
                </a:extLst>
              </p:cNvPr>
              <p:cNvSpPr/>
              <p:nvPr/>
            </p:nvSpPr>
            <p:spPr>
              <a:xfrm flipH="1">
                <a:off x="4716016" y="3499161"/>
                <a:ext cx="1216152" cy="748680"/>
              </a:xfrm>
              <a:prstGeom prst="parallelogram">
                <a:avLst>
                  <a:gd name="adj" fmla="val 83637"/>
                </a:avLst>
              </a:prstGeom>
              <a:solidFill>
                <a:srgbClr val="EA3293"/>
              </a:solidFill>
              <a:ln w="12700" cap="flat" cmpd="sng" algn="ctr">
                <a:solidFill>
                  <a:srgbClr val="EA3293"/>
                </a:solidFill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7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Arial Unicode MS"/>
                  <a:cs typeface="+mn-cs"/>
                </a:endParaRPr>
              </a:p>
            </p:txBody>
          </p:sp>
        </p:grp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001227A3-EB4D-4EEB-B6CD-1A2D815E2034}"/>
              </a:ext>
            </a:extLst>
          </p:cNvPr>
          <p:cNvGrpSpPr/>
          <p:nvPr/>
        </p:nvGrpSpPr>
        <p:grpSpPr>
          <a:xfrm>
            <a:off x="5461731" y="2738745"/>
            <a:ext cx="926510" cy="1095400"/>
            <a:chOff x="4716016" y="2750481"/>
            <a:chExt cx="1432176" cy="1693242"/>
          </a:xfrm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89617DB6-96AD-4275-9B5B-5022B592DFF5}"/>
                </a:ext>
              </a:extLst>
            </p:cNvPr>
            <p:cNvGrpSpPr/>
            <p:nvPr/>
          </p:nvGrpSpPr>
          <p:grpSpPr>
            <a:xfrm>
              <a:off x="4716016" y="2750481"/>
              <a:ext cx="1216152" cy="1483771"/>
              <a:chOff x="4716016" y="2750481"/>
              <a:chExt cx="1216152" cy="1483771"/>
            </a:xfrm>
          </p:grpSpPr>
          <p:sp>
            <p:nvSpPr>
              <p:cNvPr id="70" name="Parallelogram 69">
                <a:extLst>
                  <a:ext uri="{FF2B5EF4-FFF2-40B4-BE49-F238E27FC236}">
                    <a16:creationId xmlns:a16="http://schemas.microsoft.com/office/drawing/2014/main" id="{10041DF9-C5BB-488C-8CB9-4ABDEE803849}"/>
                  </a:ext>
                </a:extLst>
              </p:cNvPr>
              <p:cNvSpPr/>
              <p:nvPr/>
            </p:nvSpPr>
            <p:spPr>
              <a:xfrm>
                <a:off x="4716016" y="2750481"/>
                <a:ext cx="1216152" cy="748680"/>
              </a:xfrm>
              <a:prstGeom prst="parallelogram">
                <a:avLst>
                  <a:gd name="adj" fmla="val 83637"/>
                </a:avLst>
              </a:prstGeom>
              <a:solidFill>
                <a:srgbClr val="00ACB2">
                  <a:lumMod val="75000"/>
                </a:srgbClr>
              </a:solidFill>
              <a:ln w="12700" cap="flat" cmpd="sng" algn="ctr">
                <a:solidFill>
                  <a:srgbClr val="00ACB2"/>
                </a:solidFill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7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Arial Unicode MS"/>
                  <a:cs typeface="+mn-cs"/>
                </a:endParaRPr>
              </a:p>
            </p:txBody>
          </p:sp>
          <p:sp>
            <p:nvSpPr>
              <p:cNvPr id="71" name="Parallelogram 70">
                <a:extLst>
                  <a:ext uri="{FF2B5EF4-FFF2-40B4-BE49-F238E27FC236}">
                    <a16:creationId xmlns:a16="http://schemas.microsoft.com/office/drawing/2014/main" id="{5A87B722-7178-4263-B792-DA7AF33B9050}"/>
                  </a:ext>
                </a:extLst>
              </p:cNvPr>
              <p:cNvSpPr/>
              <p:nvPr/>
            </p:nvSpPr>
            <p:spPr>
              <a:xfrm flipH="1">
                <a:off x="4716016" y="3485571"/>
                <a:ext cx="1216152" cy="748681"/>
              </a:xfrm>
              <a:prstGeom prst="parallelogram">
                <a:avLst>
                  <a:gd name="adj" fmla="val 83637"/>
                </a:avLst>
              </a:prstGeom>
              <a:solidFill>
                <a:srgbClr val="00ACB2"/>
              </a:solidFill>
              <a:ln w="12700" cap="flat" cmpd="sng" algn="ctr">
                <a:solidFill>
                  <a:srgbClr val="00ACB2"/>
                </a:solidFill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7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Arial Unicode MS"/>
                  <a:cs typeface="+mn-cs"/>
                </a:endParaRPr>
              </a:p>
            </p:txBody>
          </p:sp>
        </p:grp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0E384236-AFBC-4C96-9A30-D08A4D91BD9E}"/>
                </a:ext>
              </a:extLst>
            </p:cNvPr>
            <p:cNvGrpSpPr/>
            <p:nvPr/>
          </p:nvGrpSpPr>
          <p:grpSpPr>
            <a:xfrm rot="10800000">
              <a:off x="4932040" y="2946363"/>
              <a:ext cx="1216152" cy="1497360"/>
              <a:chOff x="4716016" y="2750481"/>
              <a:chExt cx="1216152" cy="1497360"/>
            </a:xfrm>
          </p:grpSpPr>
          <p:sp>
            <p:nvSpPr>
              <p:cNvPr id="68" name="Parallelogram 67">
                <a:extLst>
                  <a:ext uri="{FF2B5EF4-FFF2-40B4-BE49-F238E27FC236}">
                    <a16:creationId xmlns:a16="http://schemas.microsoft.com/office/drawing/2014/main" id="{A5B10E35-F3A2-47A5-A80A-FC0DA745C31A}"/>
                  </a:ext>
                </a:extLst>
              </p:cNvPr>
              <p:cNvSpPr/>
              <p:nvPr/>
            </p:nvSpPr>
            <p:spPr>
              <a:xfrm>
                <a:off x="4716016" y="2750481"/>
                <a:ext cx="1216152" cy="748680"/>
              </a:xfrm>
              <a:prstGeom prst="parallelogram">
                <a:avLst>
                  <a:gd name="adj" fmla="val 83637"/>
                </a:avLst>
              </a:prstGeom>
              <a:solidFill>
                <a:srgbClr val="00ACB2">
                  <a:lumMod val="75000"/>
                </a:srgbClr>
              </a:solidFill>
              <a:ln w="12700" cap="flat" cmpd="sng" algn="ctr">
                <a:solidFill>
                  <a:srgbClr val="00ACB2"/>
                </a:solidFill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7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Arial Unicode MS"/>
                  <a:cs typeface="+mn-cs"/>
                </a:endParaRPr>
              </a:p>
            </p:txBody>
          </p:sp>
          <p:sp>
            <p:nvSpPr>
              <p:cNvPr id="69" name="Parallelogram 68">
                <a:extLst>
                  <a:ext uri="{FF2B5EF4-FFF2-40B4-BE49-F238E27FC236}">
                    <a16:creationId xmlns:a16="http://schemas.microsoft.com/office/drawing/2014/main" id="{726E1B06-FCD1-410C-96F8-C9094C6E9067}"/>
                  </a:ext>
                </a:extLst>
              </p:cNvPr>
              <p:cNvSpPr/>
              <p:nvPr/>
            </p:nvSpPr>
            <p:spPr>
              <a:xfrm flipH="1">
                <a:off x="4716016" y="3499161"/>
                <a:ext cx="1216152" cy="748680"/>
              </a:xfrm>
              <a:prstGeom prst="parallelogram">
                <a:avLst>
                  <a:gd name="adj" fmla="val 83637"/>
                </a:avLst>
              </a:prstGeom>
              <a:solidFill>
                <a:srgbClr val="00ACB2"/>
              </a:solidFill>
              <a:ln w="12700" cap="flat" cmpd="sng" algn="ctr">
                <a:solidFill>
                  <a:srgbClr val="00ACB2"/>
                </a:solidFill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7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Arial Unicode MS"/>
                  <a:cs typeface="+mn-cs"/>
                </a:endParaRPr>
              </a:p>
            </p:txBody>
          </p:sp>
        </p:grp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75734C36-C7E7-4B34-8392-5015E0076B6B}"/>
              </a:ext>
            </a:extLst>
          </p:cNvPr>
          <p:cNvGrpSpPr/>
          <p:nvPr/>
        </p:nvGrpSpPr>
        <p:grpSpPr>
          <a:xfrm>
            <a:off x="5853477" y="3707425"/>
            <a:ext cx="926510" cy="1095400"/>
            <a:chOff x="4716016" y="2750481"/>
            <a:chExt cx="1432176" cy="1693242"/>
          </a:xfrm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959A853A-5097-41B5-8DCF-D6C28392072A}"/>
                </a:ext>
              </a:extLst>
            </p:cNvPr>
            <p:cNvGrpSpPr/>
            <p:nvPr/>
          </p:nvGrpSpPr>
          <p:grpSpPr>
            <a:xfrm>
              <a:off x="4716016" y="2750481"/>
              <a:ext cx="1216152" cy="1497360"/>
              <a:chOff x="4716016" y="2750481"/>
              <a:chExt cx="1216152" cy="1497360"/>
            </a:xfrm>
          </p:grpSpPr>
          <p:sp>
            <p:nvSpPr>
              <p:cNvPr id="64" name="Parallelogram 63">
                <a:extLst>
                  <a:ext uri="{FF2B5EF4-FFF2-40B4-BE49-F238E27FC236}">
                    <a16:creationId xmlns:a16="http://schemas.microsoft.com/office/drawing/2014/main" id="{76F81AC4-8316-4DAF-A2B6-742B564C5876}"/>
                  </a:ext>
                </a:extLst>
              </p:cNvPr>
              <p:cNvSpPr/>
              <p:nvPr/>
            </p:nvSpPr>
            <p:spPr>
              <a:xfrm>
                <a:off x="4716016" y="2750481"/>
                <a:ext cx="1216152" cy="748680"/>
              </a:xfrm>
              <a:prstGeom prst="parallelogram">
                <a:avLst>
                  <a:gd name="adj" fmla="val 83637"/>
                </a:avLst>
              </a:prstGeom>
              <a:solidFill>
                <a:srgbClr val="FCBE0E">
                  <a:lumMod val="75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7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Arial Unicode MS"/>
                  <a:cs typeface="+mn-cs"/>
                </a:endParaRPr>
              </a:p>
            </p:txBody>
          </p:sp>
          <p:sp>
            <p:nvSpPr>
              <p:cNvPr id="65" name="Parallelogram 64">
                <a:extLst>
                  <a:ext uri="{FF2B5EF4-FFF2-40B4-BE49-F238E27FC236}">
                    <a16:creationId xmlns:a16="http://schemas.microsoft.com/office/drawing/2014/main" id="{1E413E0F-F35E-4E63-B61C-FC8E9400BF41}"/>
                  </a:ext>
                </a:extLst>
              </p:cNvPr>
              <p:cNvSpPr/>
              <p:nvPr/>
            </p:nvSpPr>
            <p:spPr>
              <a:xfrm flipH="1">
                <a:off x="4716016" y="3499161"/>
                <a:ext cx="1216152" cy="748680"/>
              </a:xfrm>
              <a:prstGeom prst="parallelogram">
                <a:avLst>
                  <a:gd name="adj" fmla="val 83637"/>
                </a:avLst>
              </a:prstGeom>
              <a:solidFill>
                <a:srgbClr val="FCBE0E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7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Arial Unicode MS"/>
                  <a:cs typeface="+mn-cs"/>
                </a:endParaRPr>
              </a:p>
            </p:txBody>
          </p:sp>
        </p:grp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4BC38471-4D74-4FA2-AA93-DAFF961350DF}"/>
                </a:ext>
              </a:extLst>
            </p:cNvPr>
            <p:cNvGrpSpPr/>
            <p:nvPr/>
          </p:nvGrpSpPr>
          <p:grpSpPr>
            <a:xfrm rot="10800000">
              <a:off x="4932040" y="2946363"/>
              <a:ext cx="1216152" cy="1497360"/>
              <a:chOff x="4716016" y="2750481"/>
              <a:chExt cx="1216152" cy="1497360"/>
            </a:xfrm>
          </p:grpSpPr>
          <p:sp>
            <p:nvSpPr>
              <p:cNvPr id="62" name="Parallelogram 61">
                <a:extLst>
                  <a:ext uri="{FF2B5EF4-FFF2-40B4-BE49-F238E27FC236}">
                    <a16:creationId xmlns:a16="http://schemas.microsoft.com/office/drawing/2014/main" id="{CBF9F988-856C-4CD7-B8AA-D290BABE58DE}"/>
                  </a:ext>
                </a:extLst>
              </p:cNvPr>
              <p:cNvSpPr/>
              <p:nvPr/>
            </p:nvSpPr>
            <p:spPr>
              <a:xfrm>
                <a:off x="4716016" y="2750481"/>
                <a:ext cx="1216152" cy="748680"/>
              </a:xfrm>
              <a:prstGeom prst="parallelogram">
                <a:avLst>
                  <a:gd name="adj" fmla="val 83637"/>
                </a:avLst>
              </a:prstGeom>
              <a:solidFill>
                <a:srgbClr val="FCBE0E">
                  <a:lumMod val="75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7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Arial Unicode MS"/>
                  <a:cs typeface="+mn-cs"/>
                </a:endParaRPr>
              </a:p>
            </p:txBody>
          </p:sp>
          <p:sp>
            <p:nvSpPr>
              <p:cNvPr id="63" name="Parallelogram 62">
                <a:extLst>
                  <a:ext uri="{FF2B5EF4-FFF2-40B4-BE49-F238E27FC236}">
                    <a16:creationId xmlns:a16="http://schemas.microsoft.com/office/drawing/2014/main" id="{3EFC50BE-FF75-44CB-BA89-E873BCF40FEF}"/>
                  </a:ext>
                </a:extLst>
              </p:cNvPr>
              <p:cNvSpPr/>
              <p:nvPr/>
            </p:nvSpPr>
            <p:spPr>
              <a:xfrm flipH="1">
                <a:off x="4716016" y="3499161"/>
                <a:ext cx="1216152" cy="748680"/>
              </a:xfrm>
              <a:prstGeom prst="parallelogram">
                <a:avLst>
                  <a:gd name="adj" fmla="val 83637"/>
                </a:avLst>
              </a:prstGeom>
              <a:solidFill>
                <a:srgbClr val="FCBE0E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7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Arial Unicode MS"/>
                  <a:cs typeface="+mn-cs"/>
                </a:endParaRPr>
              </a:p>
            </p:txBody>
          </p:sp>
        </p:grp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E02A6A03-3973-4E2F-AF41-9FE6132586B8}"/>
              </a:ext>
            </a:extLst>
          </p:cNvPr>
          <p:cNvGrpSpPr/>
          <p:nvPr/>
        </p:nvGrpSpPr>
        <p:grpSpPr>
          <a:xfrm>
            <a:off x="6361713" y="651991"/>
            <a:ext cx="4412823" cy="923330"/>
            <a:chOff x="3017858" y="4283314"/>
            <a:chExt cx="2941889" cy="923330"/>
          </a:xfrm>
        </p:grpSpPr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AA1E6119-B6CA-4BB0-AC7D-6AE6D5A8DA29}"/>
                </a:ext>
              </a:extLst>
            </p:cNvPr>
            <p:cNvSpPr txBox="1"/>
            <p:nvPr/>
          </p:nvSpPr>
          <p:spPr>
            <a:xfrm>
              <a:off x="3021856" y="4560313"/>
              <a:ext cx="293789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/>
                  <a:ea typeface="Arial Unicode MS"/>
                  <a:cs typeface="Arial" pitchFamily="34" charset="0"/>
                </a:rPr>
                <a:t>Learn about BDD100K dataset and download the images from website. Load these images with labels in Google Drive for further processing  </a:t>
              </a:r>
              <a:endPara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ea typeface="Arial Unicode MS"/>
                <a:cs typeface="Arial" pitchFamily="34" charset="0"/>
              </a:endParaRP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7B2241CA-6FF4-446D-8235-6E778595D4E1}"/>
                </a:ext>
              </a:extLst>
            </p:cNvPr>
            <p:cNvSpPr txBox="1"/>
            <p:nvPr/>
          </p:nvSpPr>
          <p:spPr>
            <a:xfrm>
              <a:off x="3017858" y="4283314"/>
              <a:ext cx="29418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srgbClr val="6F2893"/>
                  </a:solidFill>
                  <a:latin typeface="Arial"/>
                  <a:ea typeface="Arial Unicode MS"/>
                  <a:cs typeface="Arial" pitchFamily="34" charset="0"/>
                </a:rPr>
                <a:t>Understand the data</a:t>
              </a:r>
              <a:endParaRPr lang="ko-KR" altLang="en-US" b="1" dirty="0">
                <a:solidFill>
                  <a:srgbClr val="6F2893"/>
                </a:solidFill>
                <a:latin typeface="Arial"/>
                <a:ea typeface="Arial Unicode MS"/>
                <a:cs typeface="Arial" pitchFamily="34" charset="0"/>
              </a:endParaRPr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7BB5CC9B-1E55-4D5B-AA46-78B4FF73D967}"/>
              </a:ext>
            </a:extLst>
          </p:cNvPr>
          <p:cNvGrpSpPr/>
          <p:nvPr/>
        </p:nvGrpSpPr>
        <p:grpSpPr>
          <a:xfrm>
            <a:off x="6386607" y="2817080"/>
            <a:ext cx="5032843" cy="738664"/>
            <a:chOff x="3017858" y="4283314"/>
            <a:chExt cx="2941889" cy="738664"/>
          </a:xfrm>
        </p:grpSpPr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79822C4B-DB2A-499B-A2F5-7FF7BEFF3766}"/>
                </a:ext>
              </a:extLst>
            </p:cNvPr>
            <p:cNvSpPr txBox="1"/>
            <p:nvPr/>
          </p:nvSpPr>
          <p:spPr>
            <a:xfrm>
              <a:off x="3021856" y="4560313"/>
              <a:ext cx="293789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/>
                  <a:ea typeface="Arial Unicode MS"/>
                  <a:cs typeface="Arial" pitchFamily="34" charset="0"/>
                </a:rPr>
                <a:t>We have chosen Deep SORT algorithm as our tracking algorithm as it has greater efficiency and support community.</a:t>
              </a:r>
              <a:endPara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ea typeface="Arial Unicode MS"/>
                <a:cs typeface="Arial" pitchFamily="34" charset="0"/>
              </a:endParaRP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B8A49077-7F68-4EC9-8E12-41BC9B1FB3B2}"/>
                </a:ext>
              </a:extLst>
            </p:cNvPr>
            <p:cNvSpPr txBox="1"/>
            <p:nvPr/>
          </p:nvSpPr>
          <p:spPr>
            <a:xfrm>
              <a:off x="3017858" y="4283314"/>
              <a:ext cx="29418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srgbClr val="00ACB2"/>
                  </a:solidFill>
                  <a:latin typeface="Arial"/>
                  <a:ea typeface="Arial Unicode MS"/>
                  <a:cs typeface="Arial" pitchFamily="34" charset="0"/>
                </a:rPr>
                <a:t>Identify the tracking algorithm</a:t>
              </a:r>
              <a:endParaRPr lang="ko-KR" altLang="en-US" b="1" dirty="0">
                <a:solidFill>
                  <a:srgbClr val="00ACB2"/>
                </a:solidFill>
                <a:latin typeface="Arial"/>
                <a:ea typeface="Arial Unicode MS"/>
                <a:cs typeface="Arial" pitchFamily="34" charset="0"/>
              </a:endParaRPr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0FBDBDAD-E412-44CF-AF4F-A022064F3E35}"/>
              </a:ext>
            </a:extLst>
          </p:cNvPr>
          <p:cNvGrpSpPr/>
          <p:nvPr/>
        </p:nvGrpSpPr>
        <p:grpSpPr>
          <a:xfrm>
            <a:off x="1259199" y="1795571"/>
            <a:ext cx="4573275" cy="1107996"/>
            <a:chOff x="3017858" y="4283314"/>
            <a:chExt cx="2941889" cy="1107996"/>
          </a:xfrm>
        </p:grpSpPr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5CBFC4FF-AC3A-441D-A3FC-FF2A7F9B3E58}"/>
                </a:ext>
              </a:extLst>
            </p:cNvPr>
            <p:cNvSpPr txBox="1"/>
            <p:nvPr/>
          </p:nvSpPr>
          <p:spPr>
            <a:xfrm>
              <a:off x="3021856" y="4560313"/>
              <a:ext cx="293789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/>
                  <a:ea typeface="Arial Unicode MS"/>
                  <a:cs typeface="Arial" pitchFamily="34" charset="0"/>
                </a:rPr>
                <a:t>Understand the repository with detailed analysis on the way algorithm works and its efficiency. We have chosen YOLOv5 for this purpose and understood steps for download its repository</a:t>
              </a:r>
              <a:endPara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ea typeface="Arial Unicode MS"/>
                <a:cs typeface="Arial" pitchFamily="34" charset="0"/>
              </a:endParaRP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34D94ED1-612A-458E-B768-88C327697272}"/>
                </a:ext>
              </a:extLst>
            </p:cNvPr>
            <p:cNvSpPr txBox="1"/>
            <p:nvPr/>
          </p:nvSpPr>
          <p:spPr>
            <a:xfrm>
              <a:off x="3017858" y="4283314"/>
              <a:ext cx="29418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b="1" dirty="0">
                  <a:solidFill>
                    <a:srgbClr val="EA3293"/>
                  </a:solidFill>
                  <a:latin typeface="Arial"/>
                  <a:ea typeface="Arial Unicode MS"/>
                  <a:cs typeface="Arial" pitchFamily="34" charset="0"/>
                </a:rPr>
                <a:t>Identify the object detection algorithm</a:t>
              </a:r>
              <a:endParaRPr lang="ko-KR" altLang="en-US" b="1" dirty="0">
                <a:solidFill>
                  <a:srgbClr val="EA3293"/>
                </a:solidFill>
                <a:latin typeface="Arial"/>
                <a:ea typeface="Arial Unicode MS"/>
                <a:cs typeface="Arial" pitchFamily="34" charset="0"/>
              </a:endParaRPr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6DB56841-E571-46E6-BEAF-35FBFE1760FC}"/>
              </a:ext>
            </a:extLst>
          </p:cNvPr>
          <p:cNvGrpSpPr/>
          <p:nvPr/>
        </p:nvGrpSpPr>
        <p:grpSpPr>
          <a:xfrm>
            <a:off x="585216" y="3814633"/>
            <a:ext cx="5247258" cy="923330"/>
            <a:chOff x="3017858" y="4283314"/>
            <a:chExt cx="2941889" cy="923330"/>
          </a:xfrm>
        </p:grpSpPr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E9382B44-7983-4A4F-9123-56EE471D41CA}"/>
                </a:ext>
              </a:extLst>
            </p:cNvPr>
            <p:cNvSpPr txBox="1"/>
            <p:nvPr/>
          </p:nvSpPr>
          <p:spPr>
            <a:xfrm>
              <a:off x="3021856" y="4560313"/>
              <a:ext cx="293789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accent2"/>
                  </a:solidFill>
                  <a:latin typeface="Arial"/>
                  <a:ea typeface="Arial Unicode MS"/>
                  <a:cs typeface="Arial" pitchFamily="34" charset="0"/>
                </a:rPr>
                <a:t>Train , validate and test the BDD100K images &amp; videos with YOLOv5 algorithm. Obtain the final model weights generated from the epoch which can be the base for object detection.  </a:t>
              </a:r>
              <a:endParaRPr lang="ko-KR" altLang="en-US" sz="1200" dirty="0">
                <a:solidFill>
                  <a:schemeClr val="accent2"/>
                </a:solidFill>
                <a:latin typeface="Arial"/>
                <a:ea typeface="Arial Unicode MS"/>
                <a:cs typeface="Arial" pitchFamily="34" charset="0"/>
              </a:endParaRP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706BFD93-1329-4D7A-8D9E-A79341BD5C33}"/>
                </a:ext>
              </a:extLst>
            </p:cNvPr>
            <p:cNvSpPr txBox="1"/>
            <p:nvPr/>
          </p:nvSpPr>
          <p:spPr>
            <a:xfrm>
              <a:off x="3017858" y="4283314"/>
              <a:ext cx="294188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b="1" dirty="0">
                  <a:solidFill>
                    <a:schemeClr val="accent2"/>
                  </a:solidFill>
                  <a:latin typeface="Arial"/>
                  <a:ea typeface="Arial Unicode MS"/>
                  <a:cs typeface="Arial" pitchFamily="34" charset="0"/>
                </a:rPr>
                <a:t>Process images &amp; videos for object detection</a:t>
              </a:r>
              <a:endParaRPr lang="ko-KR" altLang="en-US" b="1" dirty="0">
                <a:solidFill>
                  <a:schemeClr val="accent2"/>
                </a:solidFill>
                <a:latin typeface="Arial"/>
                <a:ea typeface="Arial Unicode MS"/>
                <a:cs typeface="Arial" pitchFamily="34" charset="0"/>
              </a:endParaRPr>
            </a:p>
          </p:txBody>
        </p: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35A9CBF4-57A2-4B70-8487-F7FF5E9A62DE}"/>
              </a:ext>
            </a:extLst>
          </p:cNvPr>
          <p:cNvGrpSpPr/>
          <p:nvPr/>
        </p:nvGrpSpPr>
        <p:grpSpPr>
          <a:xfrm>
            <a:off x="5576588" y="4802827"/>
            <a:ext cx="1318256" cy="2055173"/>
            <a:chOff x="3801178" y="1689661"/>
            <a:chExt cx="1360082" cy="2120380"/>
          </a:xfrm>
        </p:grpSpPr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60D6528C-0DD5-4CF8-BE24-4BC354D4A7C4}"/>
                </a:ext>
              </a:extLst>
            </p:cNvPr>
            <p:cNvGrpSpPr/>
            <p:nvPr/>
          </p:nvGrpSpPr>
          <p:grpSpPr>
            <a:xfrm>
              <a:off x="3801178" y="1689661"/>
              <a:ext cx="955907" cy="1130155"/>
              <a:chOff x="4716016" y="2750481"/>
              <a:chExt cx="1432176" cy="1693242"/>
            </a:xfrm>
          </p:grpSpPr>
          <p:grpSp>
            <p:nvGrpSpPr>
              <p:cNvPr id="120" name="Group 119">
                <a:extLst>
                  <a:ext uri="{FF2B5EF4-FFF2-40B4-BE49-F238E27FC236}">
                    <a16:creationId xmlns:a16="http://schemas.microsoft.com/office/drawing/2014/main" id="{A205BD91-D45A-4511-B7DE-310E300E2628}"/>
                  </a:ext>
                </a:extLst>
              </p:cNvPr>
              <p:cNvGrpSpPr/>
              <p:nvPr/>
            </p:nvGrpSpPr>
            <p:grpSpPr>
              <a:xfrm>
                <a:off x="4716016" y="2750481"/>
                <a:ext cx="1216152" cy="1497360"/>
                <a:chOff x="4716016" y="2750481"/>
                <a:chExt cx="1216152" cy="1497360"/>
              </a:xfrm>
            </p:grpSpPr>
            <p:sp>
              <p:nvSpPr>
                <p:cNvPr id="124" name="Parallelogram 123">
                  <a:extLst>
                    <a:ext uri="{FF2B5EF4-FFF2-40B4-BE49-F238E27FC236}">
                      <a16:creationId xmlns:a16="http://schemas.microsoft.com/office/drawing/2014/main" id="{B1DAD0CC-FE0C-4F23-B141-236902244C90}"/>
                    </a:ext>
                  </a:extLst>
                </p:cNvPr>
                <p:cNvSpPr/>
                <p:nvPr/>
              </p:nvSpPr>
              <p:spPr>
                <a:xfrm>
                  <a:off x="4716016" y="2750481"/>
                  <a:ext cx="1216152" cy="748680"/>
                </a:xfrm>
                <a:prstGeom prst="parallelogram">
                  <a:avLst>
                    <a:gd name="adj" fmla="val 83637"/>
                  </a:avLst>
                </a:prstGeom>
                <a:solidFill>
                  <a:srgbClr val="6F2893">
                    <a:lumMod val="75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27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Arial Unicode MS"/>
                    <a:cs typeface="+mn-cs"/>
                  </a:endParaRPr>
                </a:p>
              </p:txBody>
            </p:sp>
            <p:sp>
              <p:nvSpPr>
                <p:cNvPr id="125" name="Parallelogram 124">
                  <a:extLst>
                    <a:ext uri="{FF2B5EF4-FFF2-40B4-BE49-F238E27FC236}">
                      <a16:creationId xmlns:a16="http://schemas.microsoft.com/office/drawing/2014/main" id="{9EA7D8E6-D01E-41E5-B42C-5442A434986A}"/>
                    </a:ext>
                  </a:extLst>
                </p:cNvPr>
                <p:cNvSpPr/>
                <p:nvPr/>
              </p:nvSpPr>
              <p:spPr>
                <a:xfrm flipH="1">
                  <a:off x="4716016" y="3499161"/>
                  <a:ext cx="1216152" cy="748680"/>
                </a:xfrm>
                <a:prstGeom prst="parallelogram">
                  <a:avLst>
                    <a:gd name="adj" fmla="val 83637"/>
                  </a:avLst>
                </a:prstGeom>
                <a:solidFill>
                  <a:srgbClr val="6F2893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27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Arial Unicode MS"/>
                    <a:cs typeface="+mn-cs"/>
                  </a:endParaRPr>
                </a:p>
              </p:txBody>
            </p:sp>
          </p:grpSp>
          <p:grpSp>
            <p:nvGrpSpPr>
              <p:cNvPr id="121" name="Group 120">
                <a:extLst>
                  <a:ext uri="{FF2B5EF4-FFF2-40B4-BE49-F238E27FC236}">
                    <a16:creationId xmlns:a16="http://schemas.microsoft.com/office/drawing/2014/main" id="{003EB160-0B1A-49FB-A954-E74414B7D5CC}"/>
                  </a:ext>
                </a:extLst>
              </p:cNvPr>
              <p:cNvGrpSpPr/>
              <p:nvPr/>
            </p:nvGrpSpPr>
            <p:grpSpPr>
              <a:xfrm rot="10800000">
                <a:off x="4932040" y="2946363"/>
                <a:ext cx="1216152" cy="1497360"/>
                <a:chOff x="4716016" y="2750481"/>
                <a:chExt cx="1216152" cy="1497360"/>
              </a:xfrm>
            </p:grpSpPr>
            <p:sp>
              <p:nvSpPr>
                <p:cNvPr id="122" name="Parallelogram 121">
                  <a:extLst>
                    <a:ext uri="{FF2B5EF4-FFF2-40B4-BE49-F238E27FC236}">
                      <a16:creationId xmlns:a16="http://schemas.microsoft.com/office/drawing/2014/main" id="{59F720CF-0C28-4F32-8280-E59E4E6F043B}"/>
                    </a:ext>
                  </a:extLst>
                </p:cNvPr>
                <p:cNvSpPr/>
                <p:nvPr/>
              </p:nvSpPr>
              <p:spPr>
                <a:xfrm>
                  <a:off x="4716016" y="2750481"/>
                  <a:ext cx="1216152" cy="748680"/>
                </a:xfrm>
                <a:prstGeom prst="parallelogram">
                  <a:avLst>
                    <a:gd name="adj" fmla="val 83637"/>
                  </a:avLst>
                </a:prstGeom>
                <a:solidFill>
                  <a:srgbClr val="6F2893">
                    <a:lumMod val="75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27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Arial Unicode MS"/>
                    <a:cs typeface="+mn-cs"/>
                  </a:endParaRPr>
                </a:p>
              </p:txBody>
            </p:sp>
            <p:sp>
              <p:nvSpPr>
                <p:cNvPr id="123" name="Parallelogram 122">
                  <a:extLst>
                    <a:ext uri="{FF2B5EF4-FFF2-40B4-BE49-F238E27FC236}">
                      <a16:creationId xmlns:a16="http://schemas.microsoft.com/office/drawing/2014/main" id="{8D7141E2-F609-4A2B-BC0B-A20D6E405C9B}"/>
                    </a:ext>
                  </a:extLst>
                </p:cNvPr>
                <p:cNvSpPr/>
                <p:nvPr/>
              </p:nvSpPr>
              <p:spPr>
                <a:xfrm flipH="1">
                  <a:off x="4716016" y="3499161"/>
                  <a:ext cx="1216152" cy="748680"/>
                </a:xfrm>
                <a:prstGeom prst="parallelogram">
                  <a:avLst>
                    <a:gd name="adj" fmla="val 83637"/>
                  </a:avLst>
                </a:prstGeom>
                <a:solidFill>
                  <a:srgbClr val="6F2893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27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Arial Unicode MS"/>
                    <a:cs typeface="+mn-cs"/>
                  </a:endParaRPr>
                </a:p>
              </p:txBody>
            </p:sp>
          </p:grpSp>
        </p:grp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56FA827A-3136-4E27-BF58-72ED7072D9AA}"/>
                </a:ext>
              </a:extLst>
            </p:cNvPr>
            <p:cNvGrpSpPr/>
            <p:nvPr/>
          </p:nvGrpSpPr>
          <p:grpSpPr>
            <a:xfrm>
              <a:off x="4205353" y="2679886"/>
              <a:ext cx="955907" cy="1130155"/>
              <a:chOff x="4716016" y="2750481"/>
              <a:chExt cx="1432176" cy="1693242"/>
            </a:xfrm>
          </p:grpSpPr>
          <p:grpSp>
            <p:nvGrpSpPr>
              <p:cNvPr id="114" name="Group 113">
                <a:extLst>
                  <a:ext uri="{FF2B5EF4-FFF2-40B4-BE49-F238E27FC236}">
                    <a16:creationId xmlns:a16="http://schemas.microsoft.com/office/drawing/2014/main" id="{05DA7967-C930-4948-AFE2-F3764D73A1CA}"/>
                  </a:ext>
                </a:extLst>
              </p:cNvPr>
              <p:cNvGrpSpPr/>
              <p:nvPr/>
            </p:nvGrpSpPr>
            <p:grpSpPr>
              <a:xfrm>
                <a:off x="4716016" y="2750481"/>
                <a:ext cx="1216152" cy="1497360"/>
                <a:chOff x="4716016" y="2750481"/>
                <a:chExt cx="1216152" cy="1497360"/>
              </a:xfrm>
            </p:grpSpPr>
            <p:sp>
              <p:nvSpPr>
                <p:cNvPr id="118" name="Parallelogram 117">
                  <a:extLst>
                    <a:ext uri="{FF2B5EF4-FFF2-40B4-BE49-F238E27FC236}">
                      <a16:creationId xmlns:a16="http://schemas.microsoft.com/office/drawing/2014/main" id="{20D44F5C-F565-4AFE-84FC-5465483771A4}"/>
                    </a:ext>
                  </a:extLst>
                </p:cNvPr>
                <p:cNvSpPr/>
                <p:nvPr/>
              </p:nvSpPr>
              <p:spPr>
                <a:xfrm>
                  <a:off x="4716016" y="2750481"/>
                  <a:ext cx="1216152" cy="748680"/>
                </a:xfrm>
                <a:prstGeom prst="parallelogram">
                  <a:avLst>
                    <a:gd name="adj" fmla="val 83637"/>
                  </a:avLst>
                </a:prstGeom>
                <a:solidFill>
                  <a:srgbClr val="EA3293">
                    <a:lumMod val="75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27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Arial Unicode MS"/>
                    <a:cs typeface="+mn-cs"/>
                  </a:endParaRPr>
                </a:p>
              </p:txBody>
            </p:sp>
            <p:sp>
              <p:nvSpPr>
                <p:cNvPr id="119" name="Parallelogram 118">
                  <a:extLst>
                    <a:ext uri="{FF2B5EF4-FFF2-40B4-BE49-F238E27FC236}">
                      <a16:creationId xmlns:a16="http://schemas.microsoft.com/office/drawing/2014/main" id="{3DF9982B-4C88-4CC4-89B3-3A1A5004F297}"/>
                    </a:ext>
                  </a:extLst>
                </p:cNvPr>
                <p:cNvSpPr/>
                <p:nvPr/>
              </p:nvSpPr>
              <p:spPr>
                <a:xfrm flipH="1">
                  <a:off x="4716016" y="3499161"/>
                  <a:ext cx="1216152" cy="748680"/>
                </a:xfrm>
                <a:prstGeom prst="parallelogram">
                  <a:avLst>
                    <a:gd name="adj" fmla="val 83637"/>
                  </a:avLst>
                </a:prstGeom>
                <a:solidFill>
                  <a:srgbClr val="EA3293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27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Arial Unicode MS"/>
                    <a:cs typeface="+mn-cs"/>
                  </a:endParaRPr>
                </a:p>
              </p:txBody>
            </p:sp>
          </p:grpSp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97BFDE7E-DAF2-4417-845E-888A1AD87587}"/>
                  </a:ext>
                </a:extLst>
              </p:cNvPr>
              <p:cNvGrpSpPr/>
              <p:nvPr/>
            </p:nvGrpSpPr>
            <p:grpSpPr>
              <a:xfrm rot="10800000">
                <a:off x="4932040" y="2946363"/>
                <a:ext cx="1216152" cy="1497360"/>
                <a:chOff x="4716016" y="2750481"/>
                <a:chExt cx="1216152" cy="1497360"/>
              </a:xfrm>
            </p:grpSpPr>
            <p:sp>
              <p:nvSpPr>
                <p:cNvPr id="116" name="Parallelogram 115">
                  <a:extLst>
                    <a:ext uri="{FF2B5EF4-FFF2-40B4-BE49-F238E27FC236}">
                      <a16:creationId xmlns:a16="http://schemas.microsoft.com/office/drawing/2014/main" id="{06E7B5CB-81AC-43FA-B5E2-9F6E183C0454}"/>
                    </a:ext>
                  </a:extLst>
                </p:cNvPr>
                <p:cNvSpPr/>
                <p:nvPr/>
              </p:nvSpPr>
              <p:spPr>
                <a:xfrm>
                  <a:off x="4716016" y="2750481"/>
                  <a:ext cx="1216152" cy="748680"/>
                </a:xfrm>
                <a:prstGeom prst="parallelogram">
                  <a:avLst>
                    <a:gd name="adj" fmla="val 83637"/>
                  </a:avLst>
                </a:prstGeom>
                <a:solidFill>
                  <a:srgbClr val="EA3293">
                    <a:lumMod val="75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27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Arial Unicode MS"/>
                    <a:cs typeface="+mn-cs"/>
                  </a:endParaRPr>
                </a:p>
              </p:txBody>
            </p:sp>
            <p:sp>
              <p:nvSpPr>
                <p:cNvPr id="117" name="Parallelogram 116">
                  <a:extLst>
                    <a:ext uri="{FF2B5EF4-FFF2-40B4-BE49-F238E27FC236}">
                      <a16:creationId xmlns:a16="http://schemas.microsoft.com/office/drawing/2014/main" id="{8DBAD2DA-3076-4D6A-A570-81114D08F3D8}"/>
                    </a:ext>
                  </a:extLst>
                </p:cNvPr>
                <p:cNvSpPr/>
                <p:nvPr/>
              </p:nvSpPr>
              <p:spPr>
                <a:xfrm flipH="1">
                  <a:off x="4716016" y="3499161"/>
                  <a:ext cx="1216152" cy="748680"/>
                </a:xfrm>
                <a:prstGeom prst="parallelogram">
                  <a:avLst>
                    <a:gd name="adj" fmla="val 83637"/>
                  </a:avLst>
                </a:prstGeom>
                <a:solidFill>
                  <a:srgbClr val="EA3293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27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Arial Unicode MS"/>
                    <a:cs typeface="+mn-cs"/>
                  </a:endParaRPr>
                </a:p>
              </p:txBody>
            </p:sp>
          </p:grpSp>
        </p:grpSp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78586AE4-A1A8-4C40-87FA-B327E28E0880}"/>
              </a:ext>
            </a:extLst>
          </p:cNvPr>
          <p:cNvGrpSpPr/>
          <p:nvPr/>
        </p:nvGrpSpPr>
        <p:grpSpPr>
          <a:xfrm>
            <a:off x="6520210" y="4737963"/>
            <a:ext cx="5530276" cy="923330"/>
            <a:chOff x="3017858" y="4283314"/>
            <a:chExt cx="2941889" cy="923330"/>
          </a:xfrm>
        </p:grpSpPr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80AD8FA0-21C0-4094-9D89-CF67826AF7DB}"/>
                </a:ext>
              </a:extLst>
            </p:cNvPr>
            <p:cNvSpPr txBox="1"/>
            <p:nvPr/>
          </p:nvSpPr>
          <p:spPr>
            <a:xfrm>
              <a:off x="3021856" y="4560313"/>
              <a:ext cx="293789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/>
                  <a:ea typeface="Arial Unicode MS"/>
                  <a:cs typeface="Arial" pitchFamily="34" charset="0"/>
                </a:rPr>
                <a:t>Test the BDD100K video samples downloaded form website to understand the tracking efficiency after downloading their repo and run the required files. Customize the solution to import essential packages / libraries.</a:t>
              </a:r>
              <a:endPara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ea typeface="Arial Unicode MS"/>
                <a:cs typeface="Arial" pitchFamily="34" charset="0"/>
              </a:endParaRP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51DF7544-6273-4F79-9D5D-37CED082396B}"/>
                </a:ext>
              </a:extLst>
            </p:cNvPr>
            <p:cNvSpPr txBox="1"/>
            <p:nvPr/>
          </p:nvSpPr>
          <p:spPr>
            <a:xfrm>
              <a:off x="3017858" y="4283314"/>
              <a:ext cx="29418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srgbClr val="6F2893"/>
                  </a:solidFill>
                  <a:latin typeface="Arial"/>
                  <a:ea typeface="Arial Unicode MS"/>
                  <a:cs typeface="Arial" pitchFamily="34" charset="0"/>
                </a:rPr>
                <a:t>Process tracking algorithm for videos </a:t>
              </a:r>
              <a:endParaRPr lang="ko-KR" altLang="en-US" b="1" dirty="0">
                <a:solidFill>
                  <a:srgbClr val="6F2893"/>
                </a:solidFill>
                <a:latin typeface="Arial"/>
                <a:ea typeface="Arial Unicode MS"/>
                <a:cs typeface="Arial" pitchFamily="34" charset="0"/>
              </a:endParaRPr>
            </a:p>
          </p:txBody>
        </p:sp>
      </p:grpSp>
      <p:sp>
        <p:nvSpPr>
          <p:cNvPr id="130" name="TextBox 129">
            <a:extLst>
              <a:ext uri="{FF2B5EF4-FFF2-40B4-BE49-F238E27FC236}">
                <a16:creationId xmlns:a16="http://schemas.microsoft.com/office/drawing/2014/main" id="{CFDD6388-6440-4293-9FEB-DC496F5333F6}"/>
              </a:ext>
            </a:extLst>
          </p:cNvPr>
          <p:cNvSpPr txBox="1"/>
          <p:nvPr/>
        </p:nvSpPr>
        <p:spPr>
          <a:xfrm>
            <a:off x="1310950" y="6260313"/>
            <a:ext cx="45953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ea typeface="Arial Unicode MS"/>
                <a:cs typeface="Arial" pitchFamily="34" charset="0"/>
              </a:rPr>
              <a:t>Develop the streamlit application to use the model weights for object detection and tracking. Deploy the entire solution to Streamlit Cloud after pushing entire solution to GIT repository.</a:t>
            </a:r>
            <a:endParaRPr lang="ko-KR" altLang="en-US" sz="1200" dirty="0">
              <a:solidFill>
                <a:prstClr val="black">
                  <a:lumMod val="75000"/>
                  <a:lumOff val="25000"/>
                </a:prstClr>
              </a:solidFill>
              <a:latin typeface="Arial"/>
              <a:ea typeface="Arial Unicode MS"/>
              <a:cs typeface="Arial" pitchFamily="34" charset="0"/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72B95DA2-A242-41A1-88AE-FFC362F5C078}"/>
              </a:ext>
            </a:extLst>
          </p:cNvPr>
          <p:cNvSpPr txBox="1"/>
          <p:nvPr/>
        </p:nvSpPr>
        <p:spPr>
          <a:xfrm>
            <a:off x="-630225" y="5715804"/>
            <a:ext cx="64165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b="1" dirty="0">
                <a:solidFill>
                  <a:srgbClr val="EA3293"/>
                </a:solidFill>
                <a:latin typeface="Arial"/>
                <a:ea typeface="Arial Unicode MS"/>
                <a:cs typeface="Arial" pitchFamily="34" charset="0"/>
              </a:rPr>
              <a:t>Build the streamlit application and </a:t>
            </a:r>
          </a:p>
          <a:p>
            <a:pPr algn="r"/>
            <a:r>
              <a:rPr lang="en-US" altLang="ko-KR" b="1" dirty="0">
                <a:solidFill>
                  <a:srgbClr val="EA3293"/>
                </a:solidFill>
                <a:latin typeface="Arial"/>
                <a:ea typeface="Arial Unicode MS"/>
                <a:cs typeface="Arial" pitchFamily="34" charset="0"/>
              </a:rPr>
              <a:t>deploy the solution</a:t>
            </a:r>
            <a:endParaRPr lang="ko-KR" altLang="en-US" b="1" dirty="0">
              <a:solidFill>
                <a:srgbClr val="EA3293"/>
              </a:solidFill>
              <a:latin typeface="Arial"/>
              <a:ea typeface="Arial Unicode MS"/>
              <a:cs typeface="Arial" pitchFamily="34" charset="0"/>
            </a:endParaRPr>
          </a:p>
        </p:txBody>
      </p:sp>
      <p:pic>
        <p:nvPicPr>
          <p:cNvPr id="100" name="Picture 99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97716CAF-B2B6-4471-B455-14CEC42B0C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2060" y="150228"/>
            <a:ext cx="3799940" cy="475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8685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31FD246-F98A-4310-B7E8-9ABF2D91149C}"/>
              </a:ext>
            </a:extLst>
          </p:cNvPr>
          <p:cNvSpPr/>
          <p:nvPr/>
        </p:nvSpPr>
        <p:spPr>
          <a:xfrm>
            <a:off x="0" y="6712085"/>
            <a:ext cx="12192000" cy="145915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CBAA43-AD46-4D41-B559-5EDEF5686AB1}"/>
              </a:ext>
            </a:extLst>
          </p:cNvPr>
          <p:cNvSpPr txBox="1"/>
          <p:nvPr/>
        </p:nvSpPr>
        <p:spPr>
          <a:xfrm>
            <a:off x="247248" y="276134"/>
            <a:ext cx="98764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213E6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Outcome in stages</a:t>
            </a:r>
            <a:endParaRPr lang="en-US" b="1" dirty="0">
              <a:solidFill>
                <a:srgbClr val="213E6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9611B98-743D-41BC-8AE3-381BA961BA3F}"/>
              </a:ext>
            </a:extLst>
          </p:cNvPr>
          <p:cNvCxnSpPr>
            <a:cxnSpLocks/>
          </p:cNvCxnSpPr>
          <p:nvPr/>
        </p:nvCxnSpPr>
        <p:spPr>
          <a:xfrm>
            <a:off x="12094637" y="-3738"/>
            <a:ext cx="0" cy="2656838"/>
          </a:xfrm>
          <a:prstGeom prst="line">
            <a:avLst/>
          </a:prstGeom>
          <a:ln w="25400">
            <a:solidFill>
              <a:schemeClr val="accent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FB15EB0-0DD8-42CC-8A50-B8F155752D1D}"/>
              </a:ext>
            </a:extLst>
          </p:cNvPr>
          <p:cNvCxnSpPr/>
          <p:nvPr/>
        </p:nvCxnSpPr>
        <p:spPr>
          <a:xfrm flipV="1">
            <a:off x="247248" y="5203298"/>
            <a:ext cx="0" cy="1508787"/>
          </a:xfrm>
          <a:prstGeom prst="line">
            <a:avLst/>
          </a:prstGeom>
          <a:ln w="25400">
            <a:solidFill>
              <a:schemeClr val="accent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B5AE447-527F-499F-A85D-34539DD3F471}"/>
              </a:ext>
            </a:extLst>
          </p:cNvPr>
          <p:cNvSpPr txBox="1"/>
          <p:nvPr/>
        </p:nvSpPr>
        <p:spPr>
          <a:xfrm>
            <a:off x="271742" y="714302"/>
            <a:ext cx="9876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213E6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Stage 1 – Understand the data</a:t>
            </a:r>
            <a:endParaRPr lang="en-US" sz="1200" b="1" dirty="0">
              <a:solidFill>
                <a:srgbClr val="213E6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EA1F177-CCFB-4CB6-A8FA-76D53A67ADEB}"/>
              </a:ext>
            </a:extLst>
          </p:cNvPr>
          <p:cNvGrpSpPr/>
          <p:nvPr/>
        </p:nvGrpSpPr>
        <p:grpSpPr>
          <a:xfrm>
            <a:off x="537272" y="2205940"/>
            <a:ext cx="8870317" cy="2626162"/>
            <a:chOff x="210118" y="1475695"/>
            <a:chExt cx="8870317" cy="2626162"/>
          </a:xfrm>
        </p:grpSpPr>
        <p:cxnSp>
          <p:nvCxnSpPr>
            <p:cNvPr id="10" name="Connector: Elbow 9">
              <a:extLst>
                <a:ext uri="{FF2B5EF4-FFF2-40B4-BE49-F238E27FC236}">
                  <a16:creationId xmlns:a16="http://schemas.microsoft.com/office/drawing/2014/main" id="{3D40444C-6DE2-4D29-B2AA-975DED54EE4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98752" y="1933008"/>
              <a:ext cx="4572270" cy="457014"/>
            </a:xfrm>
            <a:prstGeom prst="bentConnector3">
              <a:avLst>
                <a:gd name="adj1" fmla="val -5316"/>
              </a:avLst>
            </a:prstGeom>
            <a:ln>
              <a:solidFill>
                <a:srgbClr val="6F2893"/>
              </a:solidFill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8C4FFC3-8A5B-4BF0-BB09-8768068C6871}"/>
                </a:ext>
              </a:extLst>
            </p:cNvPr>
            <p:cNvSpPr/>
            <p:nvPr/>
          </p:nvSpPr>
          <p:spPr>
            <a:xfrm>
              <a:off x="1798572" y="1475695"/>
              <a:ext cx="6096000" cy="430887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sz="1100" dirty="0">
                  <a:solidFill>
                    <a:srgbClr val="333333"/>
                  </a:solidFill>
                  <a:latin typeface="Merriweather"/>
                </a:rPr>
                <a:t>Consists of 100,000 videos. </a:t>
              </a:r>
            </a:p>
            <a:p>
              <a:r>
                <a:rPr lang="en-US" sz="1100" dirty="0">
                  <a:solidFill>
                    <a:srgbClr val="333333"/>
                  </a:solidFill>
                  <a:latin typeface="Merriweather"/>
                </a:rPr>
                <a:t>Each video is about 40 seconds long, 720p, and 30 fps</a:t>
              </a:r>
              <a:endParaRPr lang="en-US" sz="1100" dirty="0"/>
            </a:p>
          </p:txBody>
        </p:sp>
        <p:cxnSp>
          <p:nvCxnSpPr>
            <p:cNvPr id="15" name="Connector: Elbow 14">
              <a:extLst>
                <a:ext uri="{FF2B5EF4-FFF2-40B4-BE49-F238E27FC236}">
                  <a16:creationId xmlns:a16="http://schemas.microsoft.com/office/drawing/2014/main" id="{592B1539-1754-4970-870C-1572CDDE9B7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66953" y="2345951"/>
              <a:ext cx="4504069" cy="583191"/>
            </a:xfrm>
            <a:prstGeom prst="bentConnector3">
              <a:avLst>
                <a:gd name="adj1" fmla="val -1056"/>
              </a:avLst>
            </a:prstGeom>
            <a:ln>
              <a:solidFill>
                <a:srgbClr val="6F2893"/>
              </a:solidFill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DA86452-3A30-4838-9EB2-64D0DDDDEBBF}"/>
                </a:ext>
              </a:extLst>
            </p:cNvPr>
            <p:cNvSpPr/>
            <p:nvPr/>
          </p:nvSpPr>
          <p:spPr>
            <a:xfrm>
              <a:off x="1798572" y="2099217"/>
              <a:ext cx="6096000" cy="26161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sz="1100" dirty="0">
                  <a:solidFill>
                    <a:srgbClr val="333333"/>
                  </a:solidFill>
                  <a:latin typeface="Merriweather"/>
                </a:rPr>
                <a:t>Geographically diverse</a:t>
              </a:r>
              <a:endParaRPr lang="en-US" sz="1100" dirty="0"/>
            </a:p>
          </p:txBody>
        </p:sp>
        <p:cxnSp>
          <p:nvCxnSpPr>
            <p:cNvPr id="17" name="Connector: Elbow 16">
              <a:extLst>
                <a:ext uri="{FF2B5EF4-FFF2-40B4-BE49-F238E27FC236}">
                  <a16:creationId xmlns:a16="http://schemas.microsoft.com/office/drawing/2014/main" id="{11F3E99D-AF7C-43BD-ABF8-4F23B66FD782}"/>
                </a:ext>
              </a:extLst>
            </p:cNvPr>
            <p:cNvCxnSpPr>
              <a:cxnSpLocks/>
            </p:cNvCxnSpPr>
            <p:nvPr/>
          </p:nvCxnSpPr>
          <p:spPr>
            <a:xfrm>
              <a:off x="1413044" y="2544475"/>
              <a:ext cx="4657980" cy="172975"/>
            </a:xfrm>
            <a:prstGeom prst="bentConnector3">
              <a:avLst>
                <a:gd name="adj1" fmla="val 4139"/>
              </a:avLst>
            </a:prstGeom>
            <a:ln>
              <a:solidFill>
                <a:srgbClr val="6F2893"/>
              </a:solidFill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7BD9E6B-0CB0-47CC-9644-FD2CBC3174A0}"/>
                </a:ext>
              </a:extLst>
            </p:cNvPr>
            <p:cNvSpPr/>
            <p:nvPr/>
          </p:nvSpPr>
          <p:spPr>
            <a:xfrm>
              <a:off x="1814282" y="2494534"/>
              <a:ext cx="7266153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100" dirty="0">
                  <a:solidFill>
                    <a:srgbClr val="333333"/>
                  </a:solidFill>
                  <a:latin typeface="Merriweather"/>
                </a:rPr>
                <a:t>Scene Diversity : Scene = City , Tunnel , Highway , Parking , Residential </a:t>
              </a:r>
              <a:endParaRPr lang="en-US" sz="1100" dirty="0"/>
            </a:p>
          </p:txBody>
        </p:sp>
        <p:cxnSp>
          <p:nvCxnSpPr>
            <p:cNvPr id="20" name="Connector: Elbow 19">
              <a:extLst>
                <a:ext uri="{FF2B5EF4-FFF2-40B4-BE49-F238E27FC236}">
                  <a16:creationId xmlns:a16="http://schemas.microsoft.com/office/drawing/2014/main" id="{BD109F07-A347-4131-BCDB-B60740D10F44}"/>
                </a:ext>
              </a:extLst>
            </p:cNvPr>
            <p:cNvCxnSpPr>
              <a:cxnSpLocks/>
            </p:cNvCxnSpPr>
            <p:nvPr/>
          </p:nvCxnSpPr>
          <p:spPr>
            <a:xfrm>
              <a:off x="1653703" y="2628902"/>
              <a:ext cx="4442299" cy="546976"/>
            </a:xfrm>
            <a:prstGeom prst="bentConnector3">
              <a:avLst>
                <a:gd name="adj1" fmla="val -1591"/>
              </a:avLst>
            </a:prstGeom>
            <a:ln>
              <a:solidFill>
                <a:srgbClr val="6F2893"/>
              </a:solidFill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866C4CCA-8913-4ACC-91CF-EE5090DFFC4C}"/>
                </a:ext>
              </a:extLst>
            </p:cNvPr>
            <p:cNvSpPr/>
            <p:nvPr/>
          </p:nvSpPr>
          <p:spPr>
            <a:xfrm>
              <a:off x="1814282" y="2920102"/>
              <a:ext cx="7266153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100" dirty="0">
                  <a:solidFill>
                    <a:srgbClr val="333333"/>
                  </a:solidFill>
                  <a:latin typeface="Merriweather"/>
                </a:rPr>
                <a:t>Time of the day = Dusk , Daytime , night</a:t>
              </a:r>
              <a:endParaRPr lang="en-US" sz="1100" dirty="0"/>
            </a:p>
          </p:txBody>
        </p:sp>
        <p:cxnSp>
          <p:nvCxnSpPr>
            <p:cNvPr id="22" name="Connector: Elbow 21">
              <a:extLst>
                <a:ext uri="{FF2B5EF4-FFF2-40B4-BE49-F238E27FC236}">
                  <a16:creationId xmlns:a16="http://schemas.microsoft.com/office/drawing/2014/main" id="{60A91FEB-6923-4311-9FF1-CB2FD4D5E286}"/>
                </a:ext>
              </a:extLst>
            </p:cNvPr>
            <p:cNvCxnSpPr>
              <a:cxnSpLocks/>
            </p:cNvCxnSpPr>
            <p:nvPr/>
          </p:nvCxnSpPr>
          <p:spPr>
            <a:xfrm>
              <a:off x="1498752" y="2938797"/>
              <a:ext cx="4597248" cy="693849"/>
            </a:xfrm>
            <a:prstGeom prst="bentConnector3">
              <a:avLst>
                <a:gd name="adj1" fmla="val -445"/>
              </a:avLst>
            </a:prstGeom>
            <a:ln>
              <a:solidFill>
                <a:srgbClr val="6F2893"/>
              </a:solidFill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0CC81339-C00B-457A-9C69-39EFBE231980}"/>
                </a:ext>
              </a:extLst>
            </p:cNvPr>
            <p:cNvSpPr/>
            <p:nvPr/>
          </p:nvSpPr>
          <p:spPr>
            <a:xfrm>
              <a:off x="1814282" y="3354881"/>
              <a:ext cx="7266153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100" dirty="0">
                  <a:solidFill>
                    <a:srgbClr val="333333"/>
                  </a:solidFill>
                  <a:latin typeface="Merriweather"/>
                </a:rPr>
                <a:t>Weather = Rainy , Sunny , Overcast , Snowy</a:t>
              </a:r>
              <a:endParaRPr lang="en-US" sz="1100" dirty="0"/>
            </a:p>
          </p:txBody>
        </p:sp>
        <p:cxnSp>
          <p:nvCxnSpPr>
            <p:cNvPr id="24" name="Connector: Elbow 23">
              <a:extLst>
                <a:ext uri="{FF2B5EF4-FFF2-40B4-BE49-F238E27FC236}">
                  <a16:creationId xmlns:a16="http://schemas.microsoft.com/office/drawing/2014/main" id="{AECAE59B-E615-4B02-BFB7-0F7DB71C9274}"/>
                </a:ext>
              </a:extLst>
            </p:cNvPr>
            <p:cNvCxnSpPr>
              <a:cxnSpLocks/>
            </p:cNvCxnSpPr>
            <p:nvPr/>
          </p:nvCxnSpPr>
          <p:spPr>
            <a:xfrm>
              <a:off x="1178991" y="3200973"/>
              <a:ext cx="4917009" cy="900884"/>
            </a:xfrm>
            <a:prstGeom prst="bentConnector3">
              <a:avLst>
                <a:gd name="adj1" fmla="val 145"/>
              </a:avLst>
            </a:prstGeom>
            <a:ln>
              <a:solidFill>
                <a:srgbClr val="6F2893"/>
              </a:solidFill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D25DE26B-31EE-4043-99E3-FA0EC38F4DBE}"/>
                </a:ext>
              </a:extLst>
            </p:cNvPr>
            <p:cNvSpPr/>
            <p:nvPr/>
          </p:nvSpPr>
          <p:spPr>
            <a:xfrm>
              <a:off x="1798572" y="3811649"/>
              <a:ext cx="7266153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100" dirty="0">
                  <a:solidFill>
                    <a:srgbClr val="333333"/>
                  </a:solidFill>
                  <a:latin typeface="Merriweather"/>
                </a:rPr>
                <a:t>There are &gt;10 objects per image with pixel annotation and tracking </a:t>
              </a:r>
              <a:endParaRPr lang="en-US" sz="1100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BBCE4AA-CF8D-43F7-8E76-735F47D8530B}"/>
                </a:ext>
              </a:extLst>
            </p:cNvPr>
            <p:cNvSpPr/>
            <p:nvPr/>
          </p:nvSpPr>
          <p:spPr>
            <a:xfrm>
              <a:off x="210118" y="2159808"/>
              <a:ext cx="1509729" cy="1571990"/>
            </a:xfrm>
            <a:prstGeom prst="ellipse">
              <a:avLst/>
            </a:prstGeom>
            <a:solidFill>
              <a:srgbClr val="6F289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BDD100K Dataset</a:t>
              </a:r>
            </a:p>
          </p:txBody>
        </p:sp>
      </p:grpSp>
      <p:pic>
        <p:nvPicPr>
          <p:cNvPr id="26" name="Picture 25">
            <a:extLst>
              <a:ext uri="{FF2B5EF4-FFF2-40B4-BE49-F238E27FC236}">
                <a16:creationId xmlns:a16="http://schemas.microsoft.com/office/drawing/2014/main" id="{5EB828A4-901A-4E66-8EBB-C9D0893B5B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3540" y="1508337"/>
            <a:ext cx="5038923" cy="1920663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B769A2BB-4470-4E7D-867C-2976416F8C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3540" y="3682878"/>
            <a:ext cx="5027783" cy="2292806"/>
          </a:xfrm>
          <a:prstGeom prst="rect">
            <a:avLst/>
          </a:prstGeom>
        </p:spPr>
      </p:pic>
      <p:pic>
        <p:nvPicPr>
          <p:cNvPr id="28" name="Picture 27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F47D51E9-B47E-46F4-8D37-93DFEFE288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2060" y="150228"/>
            <a:ext cx="3799940" cy="475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3305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31FD246-F98A-4310-B7E8-9ABF2D91149C}"/>
              </a:ext>
            </a:extLst>
          </p:cNvPr>
          <p:cNvSpPr/>
          <p:nvPr/>
        </p:nvSpPr>
        <p:spPr>
          <a:xfrm>
            <a:off x="0" y="6712085"/>
            <a:ext cx="12192000" cy="145915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CBAA43-AD46-4D41-B559-5EDEF5686AB1}"/>
              </a:ext>
            </a:extLst>
          </p:cNvPr>
          <p:cNvSpPr txBox="1"/>
          <p:nvPr/>
        </p:nvSpPr>
        <p:spPr>
          <a:xfrm>
            <a:off x="247248" y="276134"/>
            <a:ext cx="98764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213E6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Outcome in stages</a:t>
            </a:r>
            <a:endParaRPr lang="en-US" b="1" dirty="0">
              <a:solidFill>
                <a:srgbClr val="213E6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9611B98-743D-41BC-8AE3-381BA961BA3F}"/>
              </a:ext>
            </a:extLst>
          </p:cNvPr>
          <p:cNvCxnSpPr>
            <a:cxnSpLocks/>
          </p:cNvCxnSpPr>
          <p:nvPr/>
        </p:nvCxnSpPr>
        <p:spPr>
          <a:xfrm>
            <a:off x="12094637" y="-3738"/>
            <a:ext cx="0" cy="2656838"/>
          </a:xfrm>
          <a:prstGeom prst="line">
            <a:avLst/>
          </a:prstGeom>
          <a:ln w="25400">
            <a:solidFill>
              <a:srgbClr val="6F2893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FB15EB0-0DD8-42CC-8A50-B8F155752D1D}"/>
              </a:ext>
            </a:extLst>
          </p:cNvPr>
          <p:cNvCxnSpPr/>
          <p:nvPr/>
        </p:nvCxnSpPr>
        <p:spPr>
          <a:xfrm flipV="1">
            <a:off x="247248" y="5203298"/>
            <a:ext cx="0" cy="1508787"/>
          </a:xfrm>
          <a:prstGeom prst="line">
            <a:avLst/>
          </a:prstGeom>
          <a:ln w="25400">
            <a:solidFill>
              <a:srgbClr val="6F2893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B5AE447-527F-499F-A85D-34539DD3F471}"/>
              </a:ext>
            </a:extLst>
          </p:cNvPr>
          <p:cNvSpPr txBox="1"/>
          <p:nvPr/>
        </p:nvSpPr>
        <p:spPr>
          <a:xfrm>
            <a:off x="271742" y="714302"/>
            <a:ext cx="9876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213E6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Stage 1 – Understand the data</a:t>
            </a:r>
            <a:endParaRPr lang="en-US" sz="1200" b="1" dirty="0">
              <a:solidFill>
                <a:srgbClr val="213E6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951E8A7C-0890-463B-A356-B9BDA493AC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9986" y="2476498"/>
            <a:ext cx="3617826" cy="2035027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9E501F7-6166-4FA0-BDCC-DBCA38EBEC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9331"/>
          <a:stretch/>
        </p:blipFill>
        <p:spPr>
          <a:xfrm>
            <a:off x="5286385" y="1977177"/>
            <a:ext cx="3678370" cy="322612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0" name="Arrow: Right 29">
            <a:extLst>
              <a:ext uri="{FF2B5EF4-FFF2-40B4-BE49-F238E27FC236}">
                <a16:creationId xmlns:a16="http://schemas.microsoft.com/office/drawing/2014/main" id="{40E80641-1B51-4E97-8947-ABA55C8F8709}"/>
              </a:ext>
            </a:extLst>
          </p:cNvPr>
          <p:cNvSpPr/>
          <p:nvPr/>
        </p:nvSpPr>
        <p:spPr>
          <a:xfrm>
            <a:off x="4847135" y="3644442"/>
            <a:ext cx="490274" cy="318462"/>
          </a:xfrm>
          <a:prstGeom prst="rightArrow">
            <a:avLst/>
          </a:prstGeom>
          <a:solidFill>
            <a:srgbClr val="6F289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Speech Bubble: Rectangle with Corners Rounded 30">
            <a:extLst>
              <a:ext uri="{FF2B5EF4-FFF2-40B4-BE49-F238E27FC236}">
                <a16:creationId xmlns:a16="http://schemas.microsoft.com/office/drawing/2014/main" id="{E54AEA83-04ED-4DA6-B7F1-49877061546D}"/>
              </a:ext>
            </a:extLst>
          </p:cNvPr>
          <p:cNvSpPr/>
          <p:nvPr/>
        </p:nvSpPr>
        <p:spPr>
          <a:xfrm>
            <a:off x="2750659" y="2003435"/>
            <a:ext cx="1648326" cy="568362"/>
          </a:xfrm>
          <a:prstGeom prst="wedgeRoundRectCallout">
            <a:avLst>
              <a:gd name="adj1" fmla="val -54410"/>
              <a:gd name="adj2" fmla="val 118245"/>
              <a:gd name="adj3" fmla="val 16667"/>
            </a:avLst>
          </a:prstGeom>
          <a:ln>
            <a:solidFill>
              <a:srgbClr val="6F2893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Original Image</a:t>
            </a:r>
          </a:p>
        </p:txBody>
      </p:sp>
      <p:sp>
        <p:nvSpPr>
          <p:cNvPr id="32" name="Speech Bubble: Rectangle with Corners Rounded 31">
            <a:extLst>
              <a:ext uri="{FF2B5EF4-FFF2-40B4-BE49-F238E27FC236}">
                <a16:creationId xmlns:a16="http://schemas.microsoft.com/office/drawing/2014/main" id="{651756AE-8792-4ADA-86D7-6E636EE23426}"/>
              </a:ext>
            </a:extLst>
          </p:cNvPr>
          <p:cNvSpPr/>
          <p:nvPr/>
        </p:nvSpPr>
        <p:spPr>
          <a:xfrm>
            <a:off x="8841714" y="2074787"/>
            <a:ext cx="2781689" cy="568362"/>
          </a:xfrm>
          <a:prstGeom prst="wedgeRoundRectCallout">
            <a:avLst>
              <a:gd name="adj1" fmla="val -54410"/>
              <a:gd name="adj2" fmla="val 118245"/>
              <a:gd name="adj3" fmla="val 16667"/>
            </a:avLst>
          </a:prstGeom>
          <a:ln>
            <a:solidFill>
              <a:srgbClr val="6F2893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BDD100k dataset bounding box JSON format</a:t>
            </a:r>
          </a:p>
        </p:txBody>
      </p:sp>
      <p:pic>
        <p:nvPicPr>
          <p:cNvPr id="14" name="Picture 13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A3A7F288-66EB-41FA-93B8-54DD866178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2060" y="150228"/>
            <a:ext cx="3799940" cy="475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9280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31FD246-F98A-4310-B7E8-9ABF2D91149C}"/>
              </a:ext>
            </a:extLst>
          </p:cNvPr>
          <p:cNvSpPr/>
          <p:nvPr/>
        </p:nvSpPr>
        <p:spPr>
          <a:xfrm>
            <a:off x="0" y="6712085"/>
            <a:ext cx="12192000" cy="145915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CBAA43-AD46-4D41-B559-5EDEF5686AB1}"/>
              </a:ext>
            </a:extLst>
          </p:cNvPr>
          <p:cNvSpPr txBox="1"/>
          <p:nvPr/>
        </p:nvSpPr>
        <p:spPr>
          <a:xfrm>
            <a:off x="247248" y="276134"/>
            <a:ext cx="98764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213E6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Outcome in stages</a:t>
            </a:r>
            <a:endParaRPr lang="en-US" b="1" dirty="0">
              <a:solidFill>
                <a:srgbClr val="213E6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9611B98-743D-41BC-8AE3-381BA961BA3F}"/>
              </a:ext>
            </a:extLst>
          </p:cNvPr>
          <p:cNvCxnSpPr>
            <a:cxnSpLocks/>
          </p:cNvCxnSpPr>
          <p:nvPr/>
        </p:nvCxnSpPr>
        <p:spPr>
          <a:xfrm>
            <a:off x="12094637" y="-3738"/>
            <a:ext cx="0" cy="2656838"/>
          </a:xfrm>
          <a:prstGeom prst="line">
            <a:avLst/>
          </a:prstGeom>
          <a:ln w="25400">
            <a:solidFill>
              <a:srgbClr val="6F2893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FB15EB0-0DD8-42CC-8A50-B8F155752D1D}"/>
              </a:ext>
            </a:extLst>
          </p:cNvPr>
          <p:cNvCxnSpPr/>
          <p:nvPr/>
        </p:nvCxnSpPr>
        <p:spPr>
          <a:xfrm flipV="1">
            <a:off x="247248" y="5203298"/>
            <a:ext cx="0" cy="1508787"/>
          </a:xfrm>
          <a:prstGeom prst="line">
            <a:avLst/>
          </a:prstGeom>
          <a:ln w="25400">
            <a:solidFill>
              <a:srgbClr val="6F2893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B5AE447-527F-499F-A85D-34539DD3F471}"/>
              </a:ext>
            </a:extLst>
          </p:cNvPr>
          <p:cNvSpPr txBox="1"/>
          <p:nvPr/>
        </p:nvSpPr>
        <p:spPr>
          <a:xfrm>
            <a:off x="271742" y="714302"/>
            <a:ext cx="9876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213E6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Stage 2 – Identify the object detection algorithm</a:t>
            </a:r>
            <a:endParaRPr lang="en-US" sz="1200" b="1" dirty="0">
              <a:solidFill>
                <a:srgbClr val="213E6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33DD9C7-7389-46EA-8AAD-7105662F7FAC}"/>
              </a:ext>
            </a:extLst>
          </p:cNvPr>
          <p:cNvSpPr txBox="1"/>
          <p:nvPr/>
        </p:nvSpPr>
        <p:spPr>
          <a:xfrm rot="20385035">
            <a:off x="247248" y="1228702"/>
            <a:ext cx="2995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Choice of algorithm</a:t>
            </a:r>
          </a:p>
        </p:txBody>
      </p:sp>
      <p:pic>
        <p:nvPicPr>
          <p:cNvPr id="15" name="Picture 4" descr="shapedetector · PyPI">
            <a:extLst>
              <a:ext uri="{FF2B5EF4-FFF2-40B4-BE49-F238E27FC236}">
                <a16:creationId xmlns:a16="http://schemas.microsoft.com/office/drawing/2014/main" id="{CDF8CB7B-2124-406A-B3CE-765BB0F294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28" t="18998" r="27681" b="34523"/>
          <a:stretch/>
        </p:blipFill>
        <p:spPr bwMode="auto">
          <a:xfrm rot="20307623">
            <a:off x="385069" y="1743615"/>
            <a:ext cx="2484440" cy="823087"/>
          </a:xfrm>
          <a:prstGeom prst="rect">
            <a:avLst/>
          </a:prstGeom>
          <a:noFill/>
          <a:ln w="38100">
            <a:solidFill>
              <a:srgbClr val="EA3293"/>
            </a:solidFill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917D7F9B-D88C-469F-9494-958354CE121E}"/>
              </a:ext>
            </a:extLst>
          </p:cNvPr>
          <p:cNvPicPr/>
          <p:nvPr/>
        </p:nvPicPr>
        <p:blipFill rotWithShape="1">
          <a:blip r:embed="rId3"/>
          <a:srcRect t="14417" r="67567" b="15264"/>
          <a:stretch/>
        </p:blipFill>
        <p:spPr bwMode="auto">
          <a:xfrm>
            <a:off x="3087809" y="2239643"/>
            <a:ext cx="1497330" cy="1523365"/>
          </a:xfrm>
          <a:prstGeom prst="rect">
            <a:avLst/>
          </a:prstGeom>
          <a:ln w="28575">
            <a:solidFill>
              <a:srgbClr val="EA3293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7" name="Picture 16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917D7F9B-D88C-469F-9494-958354CE121E}"/>
              </a:ext>
            </a:extLst>
          </p:cNvPr>
          <p:cNvPicPr/>
          <p:nvPr/>
        </p:nvPicPr>
        <p:blipFill rotWithShape="1">
          <a:blip r:embed="rId3"/>
          <a:srcRect l="36229" t="16001" r="36452" b="21202"/>
          <a:stretch/>
        </p:blipFill>
        <p:spPr bwMode="auto">
          <a:xfrm>
            <a:off x="5957596" y="2232354"/>
            <a:ext cx="1539549" cy="1523365"/>
          </a:xfrm>
          <a:prstGeom prst="rect">
            <a:avLst/>
          </a:prstGeom>
          <a:ln w="28575">
            <a:solidFill>
              <a:srgbClr val="EA3293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8" name="Picture 17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917D7F9B-D88C-469F-9494-958354CE121E}"/>
              </a:ext>
            </a:extLst>
          </p:cNvPr>
          <p:cNvPicPr/>
          <p:nvPr/>
        </p:nvPicPr>
        <p:blipFill rotWithShape="1">
          <a:blip r:embed="rId3"/>
          <a:srcRect l="68250" t="16177" r="4595" b="26651"/>
          <a:stretch/>
        </p:blipFill>
        <p:spPr bwMode="auto">
          <a:xfrm>
            <a:off x="8818651" y="2308141"/>
            <a:ext cx="1614194" cy="1523365"/>
          </a:xfrm>
          <a:prstGeom prst="rect">
            <a:avLst/>
          </a:prstGeom>
          <a:ln w="28575">
            <a:solidFill>
              <a:srgbClr val="EA3293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9" name="Picture 1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89B7ECB-DD74-487C-86F4-CE35FF8FE469}"/>
              </a:ext>
            </a:extLst>
          </p:cNvPr>
          <p:cNvPicPr/>
          <p:nvPr/>
        </p:nvPicPr>
        <p:blipFill rotWithShape="1">
          <a:blip r:embed="rId4"/>
          <a:srcRect l="1392" t="22598" r="67973" b="14137"/>
          <a:stretch/>
        </p:blipFill>
        <p:spPr bwMode="auto">
          <a:xfrm>
            <a:off x="4306805" y="4437222"/>
            <a:ext cx="1800724" cy="1842946"/>
          </a:xfrm>
          <a:prstGeom prst="rect">
            <a:avLst/>
          </a:prstGeom>
          <a:ln w="28575">
            <a:solidFill>
              <a:srgbClr val="EA3293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Arrow: Chevron 1">
            <a:extLst>
              <a:ext uri="{FF2B5EF4-FFF2-40B4-BE49-F238E27FC236}">
                <a16:creationId xmlns:a16="http://schemas.microsoft.com/office/drawing/2014/main" id="{59DF5DB3-10F0-4199-A700-D7075C45A2A4}"/>
              </a:ext>
            </a:extLst>
          </p:cNvPr>
          <p:cNvSpPr/>
          <p:nvPr/>
        </p:nvSpPr>
        <p:spPr>
          <a:xfrm>
            <a:off x="5117840" y="2753560"/>
            <a:ext cx="531845" cy="485192"/>
          </a:xfrm>
          <a:prstGeom prst="chevron">
            <a:avLst/>
          </a:prstGeom>
          <a:solidFill>
            <a:srgbClr val="EA329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Arrow: Chevron 19">
            <a:extLst>
              <a:ext uri="{FF2B5EF4-FFF2-40B4-BE49-F238E27FC236}">
                <a16:creationId xmlns:a16="http://schemas.microsoft.com/office/drawing/2014/main" id="{7245DFC0-7A21-4FF9-B507-B1280E1D166A}"/>
              </a:ext>
            </a:extLst>
          </p:cNvPr>
          <p:cNvSpPr/>
          <p:nvPr/>
        </p:nvSpPr>
        <p:spPr>
          <a:xfrm>
            <a:off x="7960487" y="2799719"/>
            <a:ext cx="531845" cy="485192"/>
          </a:xfrm>
          <a:prstGeom prst="chevron">
            <a:avLst/>
          </a:prstGeom>
          <a:solidFill>
            <a:srgbClr val="EA329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46C054B-6C38-4DF5-8F87-638C2C3C7912}"/>
              </a:ext>
            </a:extLst>
          </p:cNvPr>
          <p:cNvSpPr/>
          <p:nvPr/>
        </p:nvSpPr>
        <p:spPr>
          <a:xfrm>
            <a:off x="2800744" y="3840493"/>
            <a:ext cx="212590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ea typeface="Arial" panose="020B0604020202020204" pitchFamily="34" charset="0"/>
              </a:rPr>
              <a:t>Divide the image to cells</a:t>
            </a:r>
            <a:endParaRPr lang="en-US" sz="14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2A42018-731E-4D28-8D58-33CC45D3F07A}"/>
              </a:ext>
            </a:extLst>
          </p:cNvPr>
          <p:cNvSpPr/>
          <p:nvPr/>
        </p:nvSpPr>
        <p:spPr>
          <a:xfrm>
            <a:off x="5555414" y="3793432"/>
            <a:ext cx="23439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</a:rPr>
              <a:t>Predicting bounding boxes </a:t>
            </a:r>
          </a:p>
          <a:p>
            <a:pPr algn="ctr"/>
            <a:r>
              <a:rPr lang="en-US" sz="1400" dirty="0">
                <a:latin typeface="Arial" panose="020B0604020202020204" pitchFamily="34" charset="0"/>
              </a:rPr>
              <a:t>within each cell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F50748F-3B5D-4E07-8176-3EA3BE778F6B}"/>
              </a:ext>
            </a:extLst>
          </p:cNvPr>
          <p:cNvSpPr/>
          <p:nvPr/>
        </p:nvSpPr>
        <p:spPr>
          <a:xfrm>
            <a:off x="7960487" y="3840493"/>
            <a:ext cx="336679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</a:rPr>
              <a:t>Selection of bounding box which is above confidence threshold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A61F888-6DA2-4582-8710-D606AEC45F32}"/>
              </a:ext>
            </a:extLst>
          </p:cNvPr>
          <p:cNvSpPr/>
          <p:nvPr/>
        </p:nvSpPr>
        <p:spPr>
          <a:xfrm>
            <a:off x="4194711" y="6268213"/>
            <a:ext cx="202491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</a:rPr>
              <a:t>Intersection over Union</a:t>
            </a:r>
          </a:p>
        </p:txBody>
      </p:sp>
      <p:pic>
        <p:nvPicPr>
          <p:cNvPr id="25" name="Picture 2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F6E3335-C44C-4281-B600-A0717A374895}"/>
              </a:ext>
            </a:extLst>
          </p:cNvPr>
          <p:cNvPicPr/>
          <p:nvPr/>
        </p:nvPicPr>
        <p:blipFill rotWithShape="1">
          <a:blip r:embed="rId5"/>
          <a:srcRect t="35391" r="66884" b="21238"/>
          <a:stretch/>
        </p:blipFill>
        <p:spPr bwMode="auto">
          <a:xfrm>
            <a:off x="7012576" y="4565991"/>
            <a:ext cx="2066109" cy="1585161"/>
          </a:xfrm>
          <a:prstGeom prst="rect">
            <a:avLst/>
          </a:prstGeom>
          <a:ln w="28575">
            <a:solidFill>
              <a:srgbClr val="EA3293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2F31394D-930F-4879-8589-8F8204E55571}"/>
              </a:ext>
            </a:extLst>
          </p:cNvPr>
          <p:cNvSpPr/>
          <p:nvPr/>
        </p:nvSpPr>
        <p:spPr>
          <a:xfrm>
            <a:off x="7033173" y="6223238"/>
            <a:ext cx="191590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</a:rPr>
              <a:t>Non max suppression</a:t>
            </a:r>
          </a:p>
        </p:txBody>
      </p:sp>
      <p:pic>
        <p:nvPicPr>
          <p:cNvPr id="22" name="Picture 21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7B1BE710-53DB-479F-BDEB-121CEDBDA88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2060" y="150228"/>
            <a:ext cx="3799940" cy="475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1959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22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CBE0E"/>
      </a:accent1>
      <a:accent2>
        <a:srgbClr val="00ACB2"/>
      </a:accent2>
      <a:accent3>
        <a:srgbClr val="EA3293"/>
      </a:accent3>
      <a:accent4>
        <a:srgbClr val="6F2893"/>
      </a:accent4>
      <a:accent5>
        <a:srgbClr val="F28A00"/>
      </a:accent5>
      <a:accent6>
        <a:srgbClr val="99CD37"/>
      </a:accent6>
      <a:hlink>
        <a:srgbClr val="FFFFFF"/>
      </a:hlink>
      <a:folHlink>
        <a:srgbClr val="FFFFF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3793</TotalTime>
  <Words>725</Words>
  <Application>Microsoft Office PowerPoint</Application>
  <PresentationFormat>Widescreen</PresentationFormat>
  <Paragraphs>123</Paragraphs>
  <Slides>24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Arial</vt:lpstr>
      <vt:lpstr>Calibri</vt:lpstr>
      <vt:lpstr>Calibri Light</vt:lpstr>
      <vt:lpstr>Merriweather</vt:lpstr>
      <vt:lpstr>Montserrat</vt:lpstr>
      <vt:lpstr>Office Theme</vt:lpstr>
      <vt:lpstr>Contents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Juluru, RahulKumar</dc:creator>
  <cp:lastModifiedBy>Juluru, Rahul</cp:lastModifiedBy>
  <cp:revision>501</cp:revision>
  <dcterms:created xsi:type="dcterms:W3CDTF">2022-07-31T02:14:28Z</dcterms:created>
  <dcterms:modified xsi:type="dcterms:W3CDTF">2023-02-18T06:57:03Z</dcterms:modified>
</cp:coreProperties>
</file>